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theme/themeOverride2.xml" ContentType="application/vnd.openxmlformats-officedocument.themeOverride+xml"/>
  <Override PartName="/ppt/notesSlides/notesSlide12.xml" ContentType="application/vnd.openxmlformats-officedocument.presentationml.notesSlide+xml"/>
  <Override PartName="/ppt/theme/themeOverride3.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audio1.bin" ContentType="audio/unknown"/>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media/audio2.bin" ContentType="audio/unknown"/>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1" r:id="rId2"/>
    <p:sldMasterId id="2147483659" r:id="rId3"/>
    <p:sldMasterId id="2147483658" r:id="rId4"/>
    <p:sldMasterId id="2147483656" r:id="rId5"/>
    <p:sldMasterId id="2147483654" r:id="rId6"/>
    <p:sldMasterId id="2147483652" r:id="rId7"/>
    <p:sldMasterId id="2147483650" r:id="rId8"/>
    <p:sldMasterId id="2147483649" r:id="rId9"/>
    <p:sldMasterId id="2147485107" r:id="rId10"/>
    <p:sldMasterId id="2147485119" r:id="rId11"/>
  </p:sldMasterIdLst>
  <p:notesMasterIdLst>
    <p:notesMasterId r:id="rId93"/>
  </p:notesMasterIdLst>
  <p:sldIdLst>
    <p:sldId id="33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304" r:id="rId60"/>
    <p:sldId id="305" r:id="rId61"/>
    <p:sldId id="306" r:id="rId62"/>
    <p:sldId id="307" r:id="rId63"/>
    <p:sldId id="308" r:id="rId64"/>
    <p:sldId id="309" r:id="rId65"/>
    <p:sldId id="310" r:id="rId66"/>
    <p:sldId id="311" r:id="rId67"/>
    <p:sldId id="312" r:id="rId68"/>
    <p:sldId id="313" r:id="rId69"/>
    <p:sldId id="314" r:id="rId70"/>
    <p:sldId id="315" r:id="rId71"/>
    <p:sldId id="316" r:id="rId72"/>
    <p:sldId id="317" r:id="rId73"/>
    <p:sldId id="318" r:id="rId74"/>
    <p:sldId id="319" r:id="rId75"/>
    <p:sldId id="320" r:id="rId76"/>
    <p:sldId id="321" r:id="rId77"/>
    <p:sldId id="322" r:id="rId78"/>
    <p:sldId id="323" r:id="rId79"/>
    <p:sldId id="324" r:id="rId80"/>
    <p:sldId id="325" r:id="rId81"/>
    <p:sldId id="326" r:id="rId82"/>
    <p:sldId id="327" r:id="rId83"/>
    <p:sldId id="328" r:id="rId84"/>
    <p:sldId id="329" r:id="rId85"/>
    <p:sldId id="330" r:id="rId86"/>
    <p:sldId id="331" r:id="rId87"/>
    <p:sldId id="332" r:id="rId88"/>
    <p:sldId id="333" r:id="rId89"/>
    <p:sldId id="334" r:id="rId90"/>
    <p:sldId id="438" r:id="rId91"/>
    <p:sldId id="466" r:id="rId9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054"/>
    <p:restoredTop sz="94672"/>
  </p:normalViewPr>
  <p:slideViewPr>
    <p:cSldViewPr>
      <p:cViewPr varScale="1">
        <p:scale>
          <a:sx n="141" d="100"/>
          <a:sy n="141" d="100"/>
        </p:scale>
        <p:origin x="192"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6" Type="http://schemas.openxmlformats.org/officeDocument/2006/relationships/slide" Target="slides/slide5.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viewProps" Target="viewProps.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80" Type="http://schemas.openxmlformats.org/officeDocument/2006/relationships/slide" Target="slides/slide69.xml"/><Relationship Id="rId85" Type="http://schemas.openxmlformats.org/officeDocument/2006/relationships/slide" Target="slides/slide74.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E93C4C2-C982-2149-8EB4-DD8CCB10254D}"/>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pitchFamily="34" charset="0"/>
                <a:ea typeface="ＭＳ Ｐゴシック" pitchFamily="8" charset="-128"/>
                <a:cs typeface="+mn-cs"/>
              </a:defRPr>
            </a:lvl1pPr>
          </a:lstStyle>
          <a:p>
            <a:pPr>
              <a:defRPr/>
            </a:pPr>
            <a:endParaRPr lang="en-US"/>
          </a:p>
        </p:txBody>
      </p:sp>
      <p:sp>
        <p:nvSpPr>
          <p:cNvPr id="5123" name="Rectangle 3">
            <a:extLst>
              <a:ext uri="{FF2B5EF4-FFF2-40B4-BE49-F238E27FC236}">
                <a16:creationId xmlns:a16="http://schemas.microsoft.com/office/drawing/2014/main" id="{DE7C4945-4F2D-734C-A997-F8A7D2B21DB2}"/>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pitchFamily="34" charset="0"/>
                <a:ea typeface="ＭＳ Ｐゴシック" pitchFamily="8" charset="-128"/>
                <a:cs typeface="+mn-cs"/>
              </a:defRPr>
            </a:lvl1pPr>
          </a:lstStyle>
          <a:p>
            <a:pPr>
              <a:defRPr/>
            </a:pPr>
            <a:endParaRPr lang="en-US"/>
          </a:p>
        </p:txBody>
      </p:sp>
      <p:sp>
        <p:nvSpPr>
          <p:cNvPr id="108548" name="Rectangle 4">
            <a:extLst>
              <a:ext uri="{FF2B5EF4-FFF2-40B4-BE49-F238E27FC236}">
                <a16:creationId xmlns:a16="http://schemas.microsoft.com/office/drawing/2014/main" id="{1F006F7D-B180-5B4A-8E62-5D457C12DCCA}"/>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a:extLst>
              <a:ext uri="{FF2B5EF4-FFF2-40B4-BE49-F238E27FC236}">
                <a16:creationId xmlns:a16="http://schemas.microsoft.com/office/drawing/2014/main" id="{16C09267-ADCE-F64E-8413-C811DDC8F1E5}"/>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a:extLst>
              <a:ext uri="{FF2B5EF4-FFF2-40B4-BE49-F238E27FC236}">
                <a16:creationId xmlns:a16="http://schemas.microsoft.com/office/drawing/2014/main" id="{C52F2330-3F54-8E47-AB9D-A4A6871C67D8}"/>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Arial" pitchFamily="34" charset="0"/>
                <a:ea typeface="ＭＳ Ｐゴシック" pitchFamily="8" charset="-128"/>
                <a:cs typeface="+mn-cs"/>
              </a:defRPr>
            </a:lvl1pPr>
          </a:lstStyle>
          <a:p>
            <a:pPr>
              <a:defRPr/>
            </a:pPr>
            <a:endParaRPr lang="en-US"/>
          </a:p>
        </p:txBody>
      </p:sp>
      <p:sp>
        <p:nvSpPr>
          <p:cNvPr id="5127" name="Rectangle 7">
            <a:extLst>
              <a:ext uri="{FF2B5EF4-FFF2-40B4-BE49-F238E27FC236}">
                <a16:creationId xmlns:a16="http://schemas.microsoft.com/office/drawing/2014/main" id="{1D4A2F65-1E92-F14D-9A86-B03176E8D396}"/>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vl1pPr>
          </a:lstStyle>
          <a:p>
            <a:fld id="{E0A4D472-0E14-654E-82A1-BA6024067C38}"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Arial" pitchFamily="34"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Arial" pitchFamily="34"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Arial" pitchFamily="34"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Arial" pitchFamily="34"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a:extLst>
              <a:ext uri="{FF2B5EF4-FFF2-40B4-BE49-F238E27FC236}">
                <a16:creationId xmlns:a16="http://schemas.microsoft.com/office/drawing/2014/main" id="{850E446E-DCD6-C540-BA0E-0B4A200FBE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C08685D-60AA-ED46-8634-1BAC507D97DE}" type="slidenum">
              <a:rPr lang="en-US" altLang="en-US" sz="1200"/>
              <a:pPr/>
              <a:t>2</a:t>
            </a:fld>
            <a:endParaRPr lang="en-US" altLang="en-US" sz="1200"/>
          </a:p>
        </p:txBody>
      </p:sp>
      <p:sp>
        <p:nvSpPr>
          <p:cNvPr id="111618" name="Rectangle 2">
            <a:extLst>
              <a:ext uri="{FF2B5EF4-FFF2-40B4-BE49-F238E27FC236}">
                <a16:creationId xmlns:a16="http://schemas.microsoft.com/office/drawing/2014/main" id="{CE25643F-AC3A-B14F-B22F-0914828FD4BC}"/>
              </a:ext>
            </a:extLst>
          </p:cNvPr>
          <p:cNvSpPr>
            <a:spLocks noGrp="1" noRot="1" noChangeAspect="1" noChangeArrowheads="1" noTextEdit="1"/>
          </p:cNvSpPr>
          <p:nvPr>
            <p:ph type="sldImg"/>
          </p:nvPr>
        </p:nvSpPr>
        <p:spPr>
          <a:solidFill>
            <a:srgbClr val="FFFFFF"/>
          </a:solidFill>
          <a:ln/>
        </p:spPr>
      </p:sp>
      <p:sp>
        <p:nvSpPr>
          <p:cNvPr id="111619" name="Rectangle 3">
            <a:extLst>
              <a:ext uri="{FF2B5EF4-FFF2-40B4-BE49-F238E27FC236}">
                <a16:creationId xmlns:a16="http://schemas.microsoft.com/office/drawing/2014/main" id="{142887F7-CA50-684B-B281-2880B9197C29}"/>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a:extLst>
              <a:ext uri="{FF2B5EF4-FFF2-40B4-BE49-F238E27FC236}">
                <a16:creationId xmlns:a16="http://schemas.microsoft.com/office/drawing/2014/main" id="{CD38D84B-FA37-1941-B2F5-5DFBDEFD47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23CBAD9-B092-B640-9B69-D6812AFA949E}" type="slidenum">
              <a:rPr lang="en-US" altLang="en-US" sz="1200"/>
              <a:pPr/>
              <a:t>11</a:t>
            </a:fld>
            <a:endParaRPr lang="en-US" altLang="en-US" sz="1200"/>
          </a:p>
        </p:txBody>
      </p:sp>
      <p:sp>
        <p:nvSpPr>
          <p:cNvPr id="130050" name="Rectangle 2">
            <a:extLst>
              <a:ext uri="{FF2B5EF4-FFF2-40B4-BE49-F238E27FC236}">
                <a16:creationId xmlns:a16="http://schemas.microsoft.com/office/drawing/2014/main" id="{ABB5CDBD-E58D-2B48-954A-46CDB6D4B285}"/>
              </a:ext>
            </a:extLst>
          </p:cNvPr>
          <p:cNvSpPr>
            <a:spLocks noGrp="1" noRot="1" noChangeAspect="1" noChangeArrowheads="1" noTextEdit="1"/>
          </p:cNvSpPr>
          <p:nvPr>
            <p:ph type="sldImg"/>
          </p:nvPr>
        </p:nvSpPr>
        <p:spPr>
          <a:solidFill>
            <a:srgbClr val="FFFFFF"/>
          </a:solidFill>
          <a:ln/>
        </p:spPr>
      </p:sp>
      <p:sp>
        <p:nvSpPr>
          <p:cNvPr id="130051" name="Rectangle 3">
            <a:extLst>
              <a:ext uri="{FF2B5EF4-FFF2-40B4-BE49-F238E27FC236}">
                <a16:creationId xmlns:a16="http://schemas.microsoft.com/office/drawing/2014/main" id="{8D9E24F8-67D2-554D-AE26-9CB02E4DCBF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a:extLst>
              <a:ext uri="{FF2B5EF4-FFF2-40B4-BE49-F238E27FC236}">
                <a16:creationId xmlns:a16="http://schemas.microsoft.com/office/drawing/2014/main" id="{EE626960-6D75-964E-A0CF-BF085373F5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00985F5-A4FC-B14A-9FC9-EC47AC184E2D}" type="slidenum">
              <a:rPr lang="en-US" altLang="en-US" sz="1200"/>
              <a:pPr/>
              <a:t>12</a:t>
            </a:fld>
            <a:endParaRPr lang="en-US" altLang="en-US" sz="1200"/>
          </a:p>
        </p:txBody>
      </p:sp>
      <p:sp>
        <p:nvSpPr>
          <p:cNvPr id="132098" name="Rectangle 2">
            <a:extLst>
              <a:ext uri="{FF2B5EF4-FFF2-40B4-BE49-F238E27FC236}">
                <a16:creationId xmlns:a16="http://schemas.microsoft.com/office/drawing/2014/main" id="{9DD931E9-0A7E-2743-9996-8A75FAB420B9}"/>
              </a:ext>
            </a:extLst>
          </p:cNvPr>
          <p:cNvSpPr>
            <a:spLocks noGrp="1" noRot="1" noChangeAspect="1" noChangeArrowheads="1" noTextEdit="1"/>
          </p:cNvSpPr>
          <p:nvPr>
            <p:ph type="sldImg"/>
          </p:nvPr>
        </p:nvSpPr>
        <p:spPr>
          <a:solidFill>
            <a:srgbClr val="FFFFFF"/>
          </a:solidFill>
          <a:ln/>
        </p:spPr>
      </p:sp>
      <p:sp>
        <p:nvSpPr>
          <p:cNvPr id="132099" name="Rectangle 3">
            <a:extLst>
              <a:ext uri="{FF2B5EF4-FFF2-40B4-BE49-F238E27FC236}">
                <a16:creationId xmlns:a16="http://schemas.microsoft.com/office/drawing/2014/main" id="{6C0E46B6-6669-9846-B828-AC5D657A726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a:extLst>
              <a:ext uri="{FF2B5EF4-FFF2-40B4-BE49-F238E27FC236}">
                <a16:creationId xmlns:a16="http://schemas.microsoft.com/office/drawing/2014/main" id="{54766F6B-D68F-5544-81AC-F7CD45B245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49B38EC-0B2A-5C4D-9719-C3A3F5424BF5}" type="slidenum">
              <a:rPr lang="en-US" altLang="en-US" sz="1200"/>
              <a:pPr/>
              <a:t>13</a:t>
            </a:fld>
            <a:endParaRPr lang="en-US" altLang="en-US" sz="1200"/>
          </a:p>
        </p:txBody>
      </p:sp>
      <p:sp>
        <p:nvSpPr>
          <p:cNvPr id="134146" name="Rectangle 2">
            <a:extLst>
              <a:ext uri="{FF2B5EF4-FFF2-40B4-BE49-F238E27FC236}">
                <a16:creationId xmlns:a16="http://schemas.microsoft.com/office/drawing/2014/main" id="{AC19C6DB-4C6F-704A-AEA5-AF382D20B738}"/>
              </a:ext>
            </a:extLst>
          </p:cNvPr>
          <p:cNvSpPr>
            <a:spLocks noGrp="1" noRot="1" noChangeAspect="1" noChangeArrowheads="1" noTextEdit="1"/>
          </p:cNvSpPr>
          <p:nvPr>
            <p:ph type="sldImg"/>
          </p:nvPr>
        </p:nvSpPr>
        <p:spPr>
          <a:solidFill>
            <a:srgbClr val="FFFFFF"/>
          </a:solidFill>
          <a:ln/>
        </p:spPr>
      </p:sp>
      <p:sp>
        <p:nvSpPr>
          <p:cNvPr id="134147" name="Rectangle 3">
            <a:extLst>
              <a:ext uri="{FF2B5EF4-FFF2-40B4-BE49-F238E27FC236}">
                <a16:creationId xmlns:a16="http://schemas.microsoft.com/office/drawing/2014/main" id="{7DB737E5-042D-AD46-9FF1-E66DEA676FD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a:extLst>
              <a:ext uri="{FF2B5EF4-FFF2-40B4-BE49-F238E27FC236}">
                <a16:creationId xmlns:a16="http://schemas.microsoft.com/office/drawing/2014/main" id="{09694582-31E7-ED4C-BD68-09384F0B5D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0A97A5D-D789-5C41-AE7D-35CF4F9921F9}" type="slidenum">
              <a:rPr lang="en-US" altLang="en-US" sz="1200"/>
              <a:pPr/>
              <a:t>14</a:t>
            </a:fld>
            <a:endParaRPr lang="en-US" altLang="en-US" sz="1200"/>
          </a:p>
        </p:txBody>
      </p:sp>
      <p:sp>
        <p:nvSpPr>
          <p:cNvPr id="136194" name="Rectangle 2">
            <a:extLst>
              <a:ext uri="{FF2B5EF4-FFF2-40B4-BE49-F238E27FC236}">
                <a16:creationId xmlns:a16="http://schemas.microsoft.com/office/drawing/2014/main" id="{1B52E608-B60C-124F-8309-8046A8A5BC54}"/>
              </a:ext>
            </a:extLst>
          </p:cNvPr>
          <p:cNvSpPr>
            <a:spLocks noGrp="1" noRot="1" noChangeAspect="1" noChangeArrowheads="1" noTextEdit="1"/>
          </p:cNvSpPr>
          <p:nvPr>
            <p:ph type="sldImg"/>
          </p:nvPr>
        </p:nvSpPr>
        <p:spPr>
          <a:solidFill>
            <a:srgbClr val="FFFFFF"/>
          </a:solidFill>
          <a:ln/>
        </p:spPr>
      </p:sp>
      <p:sp>
        <p:nvSpPr>
          <p:cNvPr id="136195" name="Rectangle 3">
            <a:extLst>
              <a:ext uri="{FF2B5EF4-FFF2-40B4-BE49-F238E27FC236}">
                <a16:creationId xmlns:a16="http://schemas.microsoft.com/office/drawing/2014/main" id="{DEBB74E7-B789-7A43-8E9A-6224B21B67A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a:extLst>
              <a:ext uri="{FF2B5EF4-FFF2-40B4-BE49-F238E27FC236}">
                <a16:creationId xmlns:a16="http://schemas.microsoft.com/office/drawing/2014/main" id="{E1CC946C-F63D-7A4C-8862-8F24A23B40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63A14DF-DE58-A749-B834-C1979888FD13}" type="slidenum">
              <a:rPr lang="en-US" altLang="en-US" sz="1200"/>
              <a:pPr/>
              <a:t>15</a:t>
            </a:fld>
            <a:endParaRPr lang="en-US" altLang="en-US" sz="1200"/>
          </a:p>
        </p:txBody>
      </p:sp>
      <p:sp>
        <p:nvSpPr>
          <p:cNvPr id="138242" name="Rectangle 2">
            <a:extLst>
              <a:ext uri="{FF2B5EF4-FFF2-40B4-BE49-F238E27FC236}">
                <a16:creationId xmlns:a16="http://schemas.microsoft.com/office/drawing/2014/main" id="{C3974A29-49F8-9A4D-B42F-62494F2D650B}"/>
              </a:ext>
            </a:extLst>
          </p:cNvPr>
          <p:cNvSpPr>
            <a:spLocks noGrp="1" noRot="1" noChangeAspect="1" noChangeArrowheads="1" noTextEdit="1"/>
          </p:cNvSpPr>
          <p:nvPr>
            <p:ph type="sldImg"/>
          </p:nvPr>
        </p:nvSpPr>
        <p:spPr>
          <a:solidFill>
            <a:srgbClr val="FFFFFF"/>
          </a:solidFill>
          <a:ln/>
        </p:spPr>
      </p:sp>
      <p:sp>
        <p:nvSpPr>
          <p:cNvPr id="138243" name="Rectangle 3">
            <a:extLst>
              <a:ext uri="{FF2B5EF4-FFF2-40B4-BE49-F238E27FC236}">
                <a16:creationId xmlns:a16="http://schemas.microsoft.com/office/drawing/2014/main" id="{1D43B39A-8D3B-A34E-BD16-7211FABA0C8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a:extLst>
              <a:ext uri="{FF2B5EF4-FFF2-40B4-BE49-F238E27FC236}">
                <a16:creationId xmlns:a16="http://schemas.microsoft.com/office/drawing/2014/main" id="{8B7E3601-EC2C-6F4E-9730-B1DBADA751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B5E0E24-3479-1343-B1E8-04696778756B}" type="slidenum">
              <a:rPr lang="en-US" altLang="en-US" sz="1200"/>
              <a:pPr/>
              <a:t>16</a:t>
            </a:fld>
            <a:endParaRPr lang="en-US" altLang="en-US" sz="1200"/>
          </a:p>
        </p:txBody>
      </p:sp>
      <p:sp>
        <p:nvSpPr>
          <p:cNvPr id="140290" name="Rectangle 2">
            <a:extLst>
              <a:ext uri="{FF2B5EF4-FFF2-40B4-BE49-F238E27FC236}">
                <a16:creationId xmlns:a16="http://schemas.microsoft.com/office/drawing/2014/main" id="{60AFE08F-1DA4-C645-BE5E-F2FC9FB5FBFF}"/>
              </a:ext>
            </a:extLst>
          </p:cNvPr>
          <p:cNvSpPr>
            <a:spLocks noGrp="1" noRot="1" noChangeAspect="1" noChangeArrowheads="1" noTextEdit="1"/>
          </p:cNvSpPr>
          <p:nvPr>
            <p:ph type="sldImg"/>
          </p:nvPr>
        </p:nvSpPr>
        <p:spPr>
          <a:xfrm>
            <a:off x="1130300" y="674688"/>
            <a:ext cx="4597400" cy="3448050"/>
          </a:xfrm>
          <a:solidFill>
            <a:srgbClr val="FFFFFF"/>
          </a:solidFill>
          <a:ln/>
        </p:spPr>
      </p:sp>
      <p:sp>
        <p:nvSpPr>
          <p:cNvPr id="140291" name="Rectangle 3">
            <a:extLst>
              <a:ext uri="{FF2B5EF4-FFF2-40B4-BE49-F238E27FC236}">
                <a16:creationId xmlns:a16="http://schemas.microsoft.com/office/drawing/2014/main" id="{29CF9D49-F87D-FF48-875C-E447564FCA1C}"/>
              </a:ext>
            </a:extLst>
          </p:cNvPr>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a:extLst>
              <a:ext uri="{FF2B5EF4-FFF2-40B4-BE49-F238E27FC236}">
                <a16:creationId xmlns:a16="http://schemas.microsoft.com/office/drawing/2014/main" id="{5D8FF9C0-B420-D848-8516-99C4D38F96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D49F783-2E3A-6B42-BC0C-25C19E6AB62C}" type="slidenum">
              <a:rPr lang="en-US" altLang="en-US" sz="1200"/>
              <a:pPr/>
              <a:t>17</a:t>
            </a:fld>
            <a:endParaRPr lang="en-US" altLang="en-US" sz="1200"/>
          </a:p>
        </p:txBody>
      </p:sp>
      <p:sp>
        <p:nvSpPr>
          <p:cNvPr id="142338" name="Rectangle 2">
            <a:extLst>
              <a:ext uri="{FF2B5EF4-FFF2-40B4-BE49-F238E27FC236}">
                <a16:creationId xmlns:a16="http://schemas.microsoft.com/office/drawing/2014/main" id="{A4787771-FD40-D644-88BB-A8DBE5EAB88C}"/>
              </a:ext>
            </a:extLst>
          </p:cNvPr>
          <p:cNvSpPr>
            <a:spLocks noGrp="1" noRot="1" noChangeAspect="1" noChangeArrowheads="1" noTextEdit="1"/>
          </p:cNvSpPr>
          <p:nvPr>
            <p:ph type="sldImg"/>
          </p:nvPr>
        </p:nvSpPr>
        <p:spPr>
          <a:xfrm>
            <a:off x="1130300" y="674688"/>
            <a:ext cx="4597400" cy="3448050"/>
          </a:xfrm>
          <a:solidFill>
            <a:srgbClr val="FFFFFF"/>
          </a:solidFill>
          <a:ln/>
        </p:spPr>
      </p:sp>
      <p:sp>
        <p:nvSpPr>
          <p:cNvPr id="142339" name="Rectangle 3">
            <a:extLst>
              <a:ext uri="{FF2B5EF4-FFF2-40B4-BE49-F238E27FC236}">
                <a16:creationId xmlns:a16="http://schemas.microsoft.com/office/drawing/2014/main" id="{20E31690-EADE-9C40-B5E0-129259A70B38}"/>
              </a:ext>
            </a:extLst>
          </p:cNvPr>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a:extLst>
              <a:ext uri="{FF2B5EF4-FFF2-40B4-BE49-F238E27FC236}">
                <a16:creationId xmlns:a16="http://schemas.microsoft.com/office/drawing/2014/main" id="{8AEE727E-41FC-3640-B76D-AC6F8FDA01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FA92749-75F7-DF47-A785-D14434F81C73}" type="slidenum">
              <a:rPr lang="en-US" altLang="en-US" sz="1200"/>
              <a:pPr/>
              <a:t>18</a:t>
            </a:fld>
            <a:endParaRPr lang="en-US" altLang="en-US" sz="1200"/>
          </a:p>
        </p:txBody>
      </p:sp>
      <p:sp>
        <p:nvSpPr>
          <p:cNvPr id="144386" name="Rectangle 2">
            <a:extLst>
              <a:ext uri="{FF2B5EF4-FFF2-40B4-BE49-F238E27FC236}">
                <a16:creationId xmlns:a16="http://schemas.microsoft.com/office/drawing/2014/main" id="{41CF500A-DBA7-9A41-8E86-6E23952AA99F}"/>
              </a:ext>
            </a:extLst>
          </p:cNvPr>
          <p:cNvSpPr>
            <a:spLocks noGrp="1" noRot="1" noChangeAspect="1" noChangeArrowheads="1" noTextEdit="1"/>
          </p:cNvSpPr>
          <p:nvPr>
            <p:ph type="sldImg"/>
          </p:nvPr>
        </p:nvSpPr>
        <p:spPr>
          <a:xfrm>
            <a:off x="1130300" y="674688"/>
            <a:ext cx="4597400" cy="3448050"/>
          </a:xfrm>
          <a:solidFill>
            <a:srgbClr val="FFFFFF"/>
          </a:solidFill>
          <a:ln/>
        </p:spPr>
      </p:sp>
      <p:sp>
        <p:nvSpPr>
          <p:cNvPr id="144387" name="Rectangle 3">
            <a:extLst>
              <a:ext uri="{FF2B5EF4-FFF2-40B4-BE49-F238E27FC236}">
                <a16:creationId xmlns:a16="http://schemas.microsoft.com/office/drawing/2014/main" id="{38678677-5B28-EC4E-96CD-1929EE4A819C}"/>
              </a:ext>
            </a:extLst>
          </p:cNvPr>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a:extLst>
              <a:ext uri="{FF2B5EF4-FFF2-40B4-BE49-F238E27FC236}">
                <a16:creationId xmlns:a16="http://schemas.microsoft.com/office/drawing/2014/main" id="{D70110F4-2D64-6041-B4A1-51CD134AC2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0105183-5509-424F-85AF-E0E94927AB36}" type="slidenum">
              <a:rPr lang="en-US" altLang="en-US" sz="1200"/>
              <a:pPr/>
              <a:t>19</a:t>
            </a:fld>
            <a:endParaRPr lang="en-US" altLang="en-US" sz="1200"/>
          </a:p>
        </p:txBody>
      </p:sp>
      <p:sp>
        <p:nvSpPr>
          <p:cNvPr id="146434" name="Rectangle 2">
            <a:extLst>
              <a:ext uri="{FF2B5EF4-FFF2-40B4-BE49-F238E27FC236}">
                <a16:creationId xmlns:a16="http://schemas.microsoft.com/office/drawing/2014/main" id="{657981DE-ED71-B348-9351-D3DAC68C290E}"/>
              </a:ext>
            </a:extLst>
          </p:cNvPr>
          <p:cNvSpPr>
            <a:spLocks noGrp="1" noRot="1" noChangeAspect="1" noChangeArrowheads="1" noTextEdit="1"/>
          </p:cNvSpPr>
          <p:nvPr>
            <p:ph type="sldImg"/>
          </p:nvPr>
        </p:nvSpPr>
        <p:spPr>
          <a:xfrm>
            <a:off x="1130300" y="674688"/>
            <a:ext cx="4597400" cy="3448050"/>
          </a:xfrm>
          <a:solidFill>
            <a:srgbClr val="FFFFFF"/>
          </a:solidFill>
          <a:ln/>
        </p:spPr>
      </p:sp>
      <p:sp>
        <p:nvSpPr>
          <p:cNvPr id="146435" name="Rectangle 3">
            <a:extLst>
              <a:ext uri="{FF2B5EF4-FFF2-40B4-BE49-F238E27FC236}">
                <a16:creationId xmlns:a16="http://schemas.microsoft.com/office/drawing/2014/main" id="{316A3CAF-E7F3-824A-AD91-1B0CD8BF298E}"/>
              </a:ext>
            </a:extLst>
          </p:cNvPr>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a:extLst>
              <a:ext uri="{FF2B5EF4-FFF2-40B4-BE49-F238E27FC236}">
                <a16:creationId xmlns:a16="http://schemas.microsoft.com/office/drawing/2014/main" id="{7C455BDC-B157-9243-B4A2-8B7782B548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CBD83D6-43C3-B74D-984D-6CCA5E118AAC}" type="slidenum">
              <a:rPr lang="en-US" altLang="en-US" sz="1200"/>
              <a:pPr/>
              <a:t>20</a:t>
            </a:fld>
            <a:endParaRPr lang="en-US" altLang="en-US" sz="1200"/>
          </a:p>
        </p:txBody>
      </p:sp>
      <p:sp>
        <p:nvSpPr>
          <p:cNvPr id="148482" name="Rectangle 2">
            <a:extLst>
              <a:ext uri="{FF2B5EF4-FFF2-40B4-BE49-F238E27FC236}">
                <a16:creationId xmlns:a16="http://schemas.microsoft.com/office/drawing/2014/main" id="{BC0AA3A7-2F8D-E847-9AB6-D08ED1E8EB4F}"/>
              </a:ext>
            </a:extLst>
          </p:cNvPr>
          <p:cNvSpPr>
            <a:spLocks noGrp="1" noRot="1" noChangeAspect="1" noChangeArrowheads="1" noTextEdit="1"/>
          </p:cNvSpPr>
          <p:nvPr>
            <p:ph type="sldImg"/>
          </p:nvPr>
        </p:nvSpPr>
        <p:spPr>
          <a:xfrm>
            <a:off x="1130300" y="674688"/>
            <a:ext cx="4597400" cy="3448050"/>
          </a:xfrm>
          <a:solidFill>
            <a:srgbClr val="FFFFFF"/>
          </a:solidFill>
          <a:ln/>
        </p:spPr>
      </p:sp>
      <p:sp>
        <p:nvSpPr>
          <p:cNvPr id="148483" name="Rectangle 3">
            <a:extLst>
              <a:ext uri="{FF2B5EF4-FFF2-40B4-BE49-F238E27FC236}">
                <a16:creationId xmlns:a16="http://schemas.microsoft.com/office/drawing/2014/main" id="{CE8E8701-06D7-2F42-B94F-3D7B93A64EBE}"/>
              </a:ext>
            </a:extLst>
          </p:cNvPr>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a:extLst>
              <a:ext uri="{FF2B5EF4-FFF2-40B4-BE49-F238E27FC236}">
                <a16:creationId xmlns:a16="http://schemas.microsoft.com/office/drawing/2014/main" id="{10A8D0AB-D2CD-2D4A-9CE9-35A696B08A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A1F3BCA-D504-E842-A1D8-2803EAA995D9}" type="slidenum">
              <a:rPr lang="en-US" altLang="en-US" sz="1200"/>
              <a:pPr/>
              <a:t>3</a:t>
            </a:fld>
            <a:endParaRPr lang="en-US" altLang="en-US" sz="1200"/>
          </a:p>
        </p:txBody>
      </p:sp>
      <p:sp>
        <p:nvSpPr>
          <p:cNvPr id="113666" name="Rectangle 2">
            <a:extLst>
              <a:ext uri="{FF2B5EF4-FFF2-40B4-BE49-F238E27FC236}">
                <a16:creationId xmlns:a16="http://schemas.microsoft.com/office/drawing/2014/main" id="{6FC81CC0-9DE4-574F-BF96-36B5ED335BD9}"/>
              </a:ext>
            </a:extLst>
          </p:cNvPr>
          <p:cNvSpPr>
            <a:spLocks noGrp="1" noRot="1" noChangeAspect="1" noChangeArrowheads="1" noTextEdit="1"/>
          </p:cNvSpPr>
          <p:nvPr>
            <p:ph type="sldImg"/>
          </p:nvPr>
        </p:nvSpPr>
        <p:spPr>
          <a:xfrm>
            <a:off x="1130300" y="674688"/>
            <a:ext cx="4597400" cy="3448050"/>
          </a:xfrm>
          <a:solidFill>
            <a:srgbClr val="FFFFFF"/>
          </a:solidFill>
          <a:ln/>
        </p:spPr>
      </p:sp>
      <p:sp>
        <p:nvSpPr>
          <p:cNvPr id="113667" name="Rectangle 3">
            <a:extLst>
              <a:ext uri="{FF2B5EF4-FFF2-40B4-BE49-F238E27FC236}">
                <a16:creationId xmlns:a16="http://schemas.microsoft.com/office/drawing/2014/main" id="{16A899A7-6B90-6B4C-B1CE-8B19BB262AFE}"/>
              </a:ext>
            </a:extLst>
          </p:cNvPr>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a:extLst>
              <a:ext uri="{FF2B5EF4-FFF2-40B4-BE49-F238E27FC236}">
                <a16:creationId xmlns:a16="http://schemas.microsoft.com/office/drawing/2014/main" id="{1EFE74B2-8267-5A43-971D-C2FE1B08DB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735CB60-578C-BB42-8CE8-26957263BC3B}" type="slidenum">
              <a:rPr lang="en-US" altLang="en-US" sz="1200"/>
              <a:pPr/>
              <a:t>21</a:t>
            </a:fld>
            <a:endParaRPr lang="en-US" altLang="en-US" sz="1200"/>
          </a:p>
        </p:txBody>
      </p:sp>
      <p:sp>
        <p:nvSpPr>
          <p:cNvPr id="150530" name="Rectangle 2">
            <a:extLst>
              <a:ext uri="{FF2B5EF4-FFF2-40B4-BE49-F238E27FC236}">
                <a16:creationId xmlns:a16="http://schemas.microsoft.com/office/drawing/2014/main" id="{7A3B7131-BBDD-984E-BE49-E446E6307E4B}"/>
              </a:ext>
            </a:extLst>
          </p:cNvPr>
          <p:cNvSpPr>
            <a:spLocks noGrp="1" noRot="1" noChangeAspect="1" noChangeArrowheads="1" noTextEdit="1"/>
          </p:cNvSpPr>
          <p:nvPr>
            <p:ph type="sldImg"/>
          </p:nvPr>
        </p:nvSpPr>
        <p:spPr>
          <a:xfrm>
            <a:off x="1130300" y="674688"/>
            <a:ext cx="4597400" cy="3448050"/>
          </a:xfrm>
          <a:solidFill>
            <a:srgbClr val="FFFFFF"/>
          </a:solidFill>
          <a:ln/>
        </p:spPr>
      </p:sp>
      <p:sp>
        <p:nvSpPr>
          <p:cNvPr id="150531" name="Rectangle 3">
            <a:extLst>
              <a:ext uri="{FF2B5EF4-FFF2-40B4-BE49-F238E27FC236}">
                <a16:creationId xmlns:a16="http://schemas.microsoft.com/office/drawing/2014/main" id="{B71055CF-47A7-E348-BB29-0C99BFD40DA9}"/>
              </a:ext>
            </a:extLst>
          </p:cNvPr>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a:extLst>
              <a:ext uri="{FF2B5EF4-FFF2-40B4-BE49-F238E27FC236}">
                <a16:creationId xmlns:a16="http://schemas.microsoft.com/office/drawing/2014/main" id="{4CB36A93-89A5-5843-B299-F1F262DA66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28669D6-C4AA-E24B-9BB1-9BDA91266FB1}" type="slidenum">
              <a:rPr lang="en-US" altLang="en-US" sz="1200"/>
              <a:pPr/>
              <a:t>22</a:t>
            </a:fld>
            <a:endParaRPr lang="en-US" altLang="en-US" sz="1200"/>
          </a:p>
        </p:txBody>
      </p:sp>
      <p:sp>
        <p:nvSpPr>
          <p:cNvPr id="152578" name="Rectangle 2">
            <a:extLst>
              <a:ext uri="{FF2B5EF4-FFF2-40B4-BE49-F238E27FC236}">
                <a16:creationId xmlns:a16="http://schemas.microsoft.com/office/drawing/2014/main" id="{E533C1F4-452F-B640-9682-DCDDB460C97B}"/>
              </a:ext>
            </a:extLst>
          </p:cNvPr>
          <p:cNvSpPr>
            <a:spLocks noGrp="1" noRot="1" noChangeAspect="1" noChangeArrowheads="1" noTextEdit="1"/>
          </p:cNvSpPr>
          <p:nvPr>
            <p:ph type="sldImg"/>
          </p:nvPr>
        </p:nvSpPr>
        <p:spPr>
          <a:xfrm>
            <a:off x="1130300" y="674688"/>
            <a:ext cx="4597400" cy="3448050"/>
          </a:xfrm>
          <a:solidFill>
            <a:srgbClr val="FFFFFF"/>
          </a:solidFill>
          <a:ln/>
        </p:spPr>
      </p:sp>
      <p:sp>
        <p:nvSpPr>
          <p:cNvPr id="152579" name="Rectangle 3">
            <a:extLst>
              <a:ext uri="{FF2B5EF4-FFF2-40B4-BE49-F238E27FC236}">
                <a16:creationId xmlns:a16="http://schemas.microsoft.com/office/drawing/2014/main" id="{C7E519BD-3CAE-634D-86C0-F73357297753}"/>
              </a:ext>
            </a:extLst>
          </p:cNvPr>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a:extLst>
              <a:ext uri="{FF2B5EF4-FFF2-40B4-BE49-F238E27FC236}">
                <a16:creationId xmlns:a16="http://schemas.microsoft.com/office/drawing/2014/main" id="{31C3E41C-1EB5-C646-80AF-ED6F57251D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3425BDF-F21E-1A4E-9F7D-1F86ABC3FCBF}" type="slidenum">
              <a:rPr lang="en-US" altLang="en-US" sz="1200"/>
              <a:pPr/>
              <a:t>23</a:t>
            </a:fld>
            <a:endParaRPr lang="en-US" altLang="en-US" sz="1200"/>
          </a:p>
        </p:txBody>
      </p:sp>
      <p:sp>
        <p:nvSpPr>
          <p:cNvPr id="154626" name="Rectangle 2">
            <a:extLst>
              <a:ext uri="{FF2B5EF4-FFF2-40B4-BE49-F238E27FC236}">
                <a16:creationId xmlns:a16="http://schemas.microsoft.com/office/drawing/2014/main" id="{BE9CFE10-1873-314E-A0E0-79194D662C34}"/>
              </a:ext>
            </a:extLst>
          </p:cNvPr>
          <p:cNvSpPr>
            <a:spLocks noGrp="1" noRot="1" noChangeAspect="1" noChangeArrowheads="1" noTextEdit="1"/>
          </p:cNvSpPr>
          <p:nvPr>
            <p:ph type="sldImg"/>
          </p:nvPr>
        </p:nvSpPr>
        <p:spPr>
          <a:xfrm>
            <a:off x="1130300" y="674688"/>
            <a:ext cx="4597400" cy="3448050"/>
          </a:xfrm>
          <a:solidFill>
            <a:srgbClr val="FFFFFF"/>
          </a:solidFill>
          <a:ln/>
        </p:spPr>
      </p:sp>
      <p:sp>
        <p:nvSpPr>
          <p:cNvPr id="154627" name="Rectangle 3">
            <a:extLst>
              <a:ext uri="{FF2B5EF4-FFF2-40B4-BE49-F238E27FC236}">
                <a16:creationId xmlns:a16="http://schemas.microsoft.com/office/drawing/2014/main" id="{EF17316A-0A0E-9C4A-ACE7-7C11F3059279}"/>
              </a:ext>
            </a:extLst>
          </p:cNvPr>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a:extLst>
              <a:ext uri="{FF2B5EF4-FFF2-40B4-BE49-F238E27FC236}">
                <a16:creationId xmlns:a16="http://schemas.microsoft.com/office/drawing/2014/main" id="{F9505C09-F8B0-A142-9EBC-8A4F75FBE8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0945C33-C8F9-114E-BFB9-B487F5AD1FD2}" type="slidenum">
              <a:rPr lang="en-US" altLang="en-US" sz="1200"/>
              <a:pPr/>
              <a:t>24</a:t>
            </a:fld>
            <a:endParaRPr lang="en-US" altLang="en-US" sz="1200"/>
          </a:p>
        </p:txBody>
      </p:sp>
      <p:sp>
        <p:nvSpPr>
          <p:cNvPr id="156674" name="Rectangle 2">
            <a:extLst>
              <a:ext uri="{FF2B5EF4-FFF2-40B4-BE49-F238E27FC236}">
                <a16:creationId xmlns:a16="http://schemas.microsoft.com/office/drawing/2014/main" id="{53E4CA82-B98D-8045-A419-23090ACE7CD7}"/>
              </a:ext>
            </a:extLst>
          </p:cNvPr>
          <p:cNvSpPr>
            <a:spLocks noGrp="1" noRot="1" noChangeAspect="1" noChangeArrowheads="1" noTextEdit="1"/>
          </p:cNvSpPr>
          <p:nvPr>
            <p:ph type="sldImg"/>
          </p:nvPr>
        </p:nvSpPr>
        <p:spPr>
          <a:xfrm>
            <a:off x="1130300" y="674688"/>
            <a:ext cx="4597400" cy="3448050"/>
          </a:xfrm>
          <a:solidFill>
            <a:srgbClr val="FFFFFF"/>
          </a:solidFill>
          <a:ln/>
        </p:spPr>
      </p:sp>
      <p:sp>
        <p:nvSpPr>
          <p:cNvPr id="156675" name="Rectangle 3">
            <a:extLst>
              <a:ext uri="{FF2B5EF4-FFF2-40B4-BE49-F238E27FC236}">
                <a16:creationId xmlns:a16="http://schemas.microsoft.com/office/drawing/2014/main" id="{736FE085-5587-7D4F-A3CA-D51AB1534716}"/>
              </a:ext>
            </a:extLst>
          </p:cNvPr>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a:extLst>
              <a:ext uri="{FF2B5EF4-FFF2-40B4-BE49-F238E27FC236}">
                <a16:creationId xmlns:a16="http://schemas.microsoft.com/office/drawing/2014/main" id="{2D8219A3-813D-E944-9A54-3A489CA206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E5F05FD-1BBF-AF47-ABD8-9FBD8A3019FE}" type="slidenum">
              <a:rPr lang="en-US" altLang="en-US" sz="1200"/>
              <a:pPr/>
              <a:t>25</a:t>
            </a:fld>
            <a:endParaRPr lang="en-US" altLang="en-US" sz="1200"/>
          </a:p>
        </p:txBody>
      </p:sp>
      <p:sp>
        <p:nvSpPr>
          <p:cNvPr id="158722" name="Rectangle 2">
            <a:extLst>
              <a:ext uri="{FF2B5EF4-FFF2-40B4-BE49-F238E27FC236}">
                <a16:creationId xmlns:a16="http://schemas.microsoft.com/office/drawing/2014/main" id="{E1E7D0CA-9B0A-2946-86E3-A00B18FF5582}"/>
              </a:ext>
            </a:extLst>
          </p:cNvPr>
          <p:cNvSpPr>
            <a:spLocks noGrp="1" noRot="1" noChangeAspect="1" noChangeArrowheads="1" noTextEdit="1"/>
          </p:cNvSpPr>
          <p:nvPr>
            <p:ph type="sldImg"/>
          </p:nvPr>
        </p:nvSpPr>
        <p:spPr>
          <a:xfrm>
            <a:off x="1130300" y="674688"/>
            <a:ext cx="4597400" cy="3448050"/>
          </a:xfrm>
          <a:solidFill>
            <a:srgbClr val="FFFFFF"/>
          </a:solidFill>
          <a:ln/>
        </p:spPr>
      </p:sp>
      <p:sp>
        <p:nvSpPr>
          <p:cNvPr id="158723" name="Rectangle 3">
            <a:extLst>
              <a:ext uri="{FF2B5EF4-FFF2-40B4-BE49-F238E27FC236}">
                <a16:creationId xmlns:a16="http://schemas.microsoft.com/office/drawing/2014/main" id="{5D9B7581-94BF-7B4C-BFA7-EC0CEE293022}"/>
              </a:ext>
            </a:extLst>
          </p:cNvPr>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a:extLst>
              <a:ext uri="{FF2B5EF4-FFF2-40B4-BE49-F238E27FC236}">
                <a16:creationId xmlns:a16="http://schemas.microsoft.com/office/drawing/2014/main" id="{32FF0A4E-2FF4-0D42-BC46-1E616D6808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D516D8A-57E7-F74B-8132-2884B0F46C93}" type="slidenum">
              <a:rPr lang="en-US" altLang="en-US" sz="1200"/>
              <a:pPr/>
              <a:t>36</a:t>
            </a:fld>
            <a:endParaRPr lang="en-US" altLang="en-US" sz="1200"/>
          </a:p>
        </p:txBody>
      </p:sp>
      <p:sp>
        <p:nvSpPr>
          <p:cNvPr id="171010" name="Rectangle 2">
            <a:extLst>
              <a:ext uri="{FF2B5EF4-FFF2-40B4-BE49-F238E27FC236}">
                <a16:creationId xmlns:a16="http://schemas.microsoft.com/office/drawing/2014/main" id="{1A360938-4CE1-D04F-B41C-79BFAB2963AD}"/>
              </a:ext>
            </a:extLst>
          </p:cNvPr>
          <p:cNvSpPr>
            <a:spLocks noGrp="1" noRot="1" noChangeAspect="1" noChangeArrowheads="1" noTextEdit="1"/>
          </p:cNvSpPr>
          <p:nvPr>
            <p:ph type="sldImg"/>
          </p:nvPr>
        </p:nvSpPr>
        <p:spPr>
          <a:solidFill>
            <a:srgbClr val="FFFFFF"/>
          </a:solidFill>
          <a:ln/>
        </p:spPr>
      </p:sp>
      <p:sp>
        <p:nvSpPr>
          <p:cNvPr id="171011" name="Rectangle 3">
            <a:extLst>
              <a:ext uri="{FF2B5EF4-FFF2-40B4-BE49-F238E27FC236}">
                <a16:creationId xmlns:a16="http://schemas.microsoft.com/office/drawing/2014/main" id="{CD003F5F-FE74-614C-A996-F731FF0D7FE6}"/>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t>Assyri bành trướng xuống phía nam và phía tây để thuận tiện cho thương mại + an ninh. Trang 29 (Bối cảnh Kinh Thánh)</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a:extLst>
              <a:ext uri="{FF2B5EF4-FFF2-40B4-BE49-F238E27FC236}">
                <a16:creationId xmlns:a16="http://schemas.microsoft.com/office/drawing/2014/main" id="{385EE022-27CA-A64C-8614-75A8655304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ECA13BB-1A77-2C4C-93EA-61FF5E88D666}" type="slidenum">
              <a:rPr lang="en-US" altLang="en-US" sz="1200"/>
              <a:pPr/>
              <a:t>37</a:t>
            </a:fld>
            <a:endParaRPr lang="en-US" altLang="en-US" sz="1200"/>
          </a:p>
        </p:txBody>
      </p:sp>
      <p:sp>
        <p:nvSpPr>
          <p:cNvPr id="173058" name="Rectangle 2">
            <a:extLst>
              <a:ext uri="{FF2B5EF4-FFF2-40B4-BE49-F238E27FC236}">
                <a16:creationId xmlns:a16="http://schemas.microsoft.com/office/drawing/2014/main" id="{8346773A-3C04-364D-911D-30406CCF3E27}"/>
              </a:ext>
            </a:extLst>
          </p:cNvPr>
          <p:cNvSpPr>
            <a:spLocks noGrp="1" noRot="1" noChangeAspect="1" noChangeArrowheads="1" noTextEdit="1"/>
          </p:cNvSpPr>
          <p:nvPr>
            <p:ph type="sldImg"/>
          </p:nvPr>
        </p:nvSpPr>
        <p:spPr>
          <a:solidFill>
            <a:srgbClr val="FFFFFF"/>
          </a:solidFill>
          <a:ln/>
        </p:spPr>
      </p:sp>
      <p:sp>
        <p:nvSpPr>
          <p:cNvPr id="173059" name="Rectangle 3">
            <a:extLst>
              <a:ext uri="{FF2B5EF4-FFF2-40B4-BE49-F238E27FC236}">
                <a16:creationId xmlns:a16="http://schemas.microsoft.com/office/drawing/2014/main" id="{662FDB49-1518-4D4F-852E-A153CC3485B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a:extLst>
              <a:ext uri="{FF2B5EF4-FFF2-40B4-BE49-F238E27FC236}">
                <a16:creationId xmlns:a16="http://schemas.microsoft.com/office/drawing/2014/main" id="{3F9969EF-871F-3543-9972-016FF83D9F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1864ED4-5262-D640-9E71-D6F3C8D3D05F}" type="slidenum">
              <a:rPr lang="en-US" altLang="en-US" sz="1200"/>
              <a:pPr/>
              <a:t>38</a:t>
            </a:fld>
            <a:endParaRPr lang="en-US" altLang="en-US" sz="1200"/>
          </a:p>
        </p:txBody>
      </p:sp>
      <p:sp>
        <p:nvSpPr>
          <p:cNvPr id="175106" name="Rectangle 2">
            <a:extLst>
              <a:ext uri="{FF2B5EF4-FFF2-40B4-BE49-F238E27FC236}">
                <a16:creationId xmlns:a16="http://schemas.microsoft.com/office/drawing/2014/main" id="{46F19929-F2E0-964C-8246-0DDFA17441F8}"/>
              </a:ext>
            </a:extLst>
          </p:cNvPr>
          <p:cNvSpPr>
            <a:spLocks noGrp="1" noRot="1" noChangeAspect="1" noChangeArrowheads="1" noTextEdit="1"/>
          </p:cNvSpPr>
          <p:nvPr>
            <p:ph type="sldImg"/>
          </p:nvPr>
        </p:nvSpPr>
        <p:spPr>
          <a:solidFill>
            <a:srgbClr val="FFFFFF"/>
          </a:solidFill>
          <a:ln/>
        </p:spPr>
      </p:sp>
      <p:sp>
        <p:nvSpPr>
          <p:cNvPr id="175107" name="Rectangle 3">
            <a:extLst>
              <a:ext uri="{FF2B5EF4-FFF2-40B4-BE49-F238E27FC236}">
                <a16:creationId xmlns:a16="http://schemas.microsoft.com/office/drawing/2014/main" id="{A700A2D9-BB65-354E-BE02-B1D2E9F0FEA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a:extLst>
              <a:ext uri="{FF2B5EF4-FFF2-40B4-BE49-F238E27FC236}">
                <a16:creationId xmlns:a16="http://schemas.microsoft.com/office/drawing/2014/main" id="{92B1BDC5-A1F1-B642-A861-E0180467A0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44A8E03-C1F9-9244-8830-4F1B4AE34AB1}" type="slidenum">
              <a:rPr lang="en-US" altLang="en-US" sz="1200"/>
              <a:pPr/>
              <a:t>45</a:t>
            </a:fld>
            <a:endParaRPr lang="en-US" altLang="en-US" sz="1200"/>
          </a:p>
        </p:txBody>
      </p:sp>
      <p:sp>
        <p:nvSpPr>
          <p:cNvPr id="183298" name="Rectangle 2">
            <a:extLst>
              <a:ext uri="{FF2B5EF4-FFF2-40B4-BE49-F238E27FC236}">
                <a16:creationId xmlns:a16="http://schemas.microsoft.com/office/drawing/2014/main" id="{34CC4118-E766-A04A-A588-0D2378F91519}"/>
              </a:ext>
            </a:extLst>
          </p:cNvPr>
          <p:cNvSpPr>
            <a:spLocks noGrp="1" noRot="1" noChangeAspect="1" noChangeArrowheads="1" noTextEdit="1"/>
          </p:cNvSpPr>
          <p:nvPr>
            <p:ph type="sldImg"/>
          </p:nvPr>
        </p:nvSpPr>
        <p:spPr>
          <a:solidFill>
            <a:srgbClr val="FFFFFF"/>
          </a:solidFill>
          <a:ln/>
        </p:spPr>
      </p:sp>
      <p:sp>
        <p:nvSpPr>
          <p:cNvPr id="183299" name="Rectangle 3">
            <a:extLst>
              <a:ext uri="{FF2B5EF4-FFF2-40B4-BE49-F238E27FC236}">
                <a16:creationId xmlns:a16="http://schemas.microsoft.com/office/drawing/2014/main" id="{2A4DDDB2-4CD4-9341-9017-708897FAB70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a:extLst>
              <a:ext uri="{FF2B5EF4-FFF2-40B4-BE49-F238E27FC236}">
                <a16:creationId xmlns:a16="http://schemas.microsoft.com/office/drawing/2014/main" id="{43BFA894-9CF6-5244-947C-93B72A512B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F5AFC56-7CFE-534D-8C50-157AE2C9269F}" type="slidenum">
              <a:rPr lang="en-US" altLang="en-US" sz="1200"/>
              <a:pPr/>
              <a:t>46</a:t>
            </a:fld>
            <a:endParaRPr lang="en-US" altLang="en-US" sz="1200"/>
          </a:p>
        </p:txBody>
      </p:sp>
      <p:sp>
        <p:nvSpPr>
          <p:cNvPr id="185346" name="Rectangle 2">
            <a:extLst>
              <a:ext uri="{FF2B5EF4-FFF2-40B4-BE49-F238E27FC236}">
                <a16:creationId xmlns:a16="http://schemas.microsoft.com/office/drawing/2014/main" id="{75A331FD-42E6-0C48-9B9B-D1D15C04CB7D}"/>
              </a:ext>
            </a:extLst>
          </p:cNvPr>
          <p:cNvSpPr>
            <a:spLocks noGrp="1" noRot="1" noChangeAspect="1" noChangeArrowheads="1" noTextEdit="1"/>
          </p:cNvSpPr>
          <p:nvPr>
            <p:ph type="sldImg"/>
          </p:nvPr>
        </p:nvSpPr>
        <p:spPr>
          <a:solidFill>
            <a:srgbClr val="FFFFFF"/>
          </a:solidFill>
          <a:ln/>
        </p:spPr>
      </p:sp>
      <p:sp>
        <p:nvSpPr>
          <p:cNvPr id="185347" name="Rectangle 3">
            <a:extLst>
              <a:ext uri="{FF2B5EF4-FFF2-40B4-BE49-F238E27FC236}">
                <a16:creationId xmlns:a16="http://schemas.microsoft.com/office/drawing/2014/main" id="{0F1B7D42-9176-7249-BD42-A92603C724CF}"/>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a:extLst>
              <a:ext uri="{FF2B5EF4-FFF2-40B4-BE49-F238E27FC236}">
                <a16:creationId xmlns:a16="http://schemas.microsoft.com/office/drawing/2014/main" id="{F1DB7FCB-CF52-DE4F-AD72-011509AEBD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24AC1C2-FB6D-7A4D-8F1E-0E384A4AB601}" type="slidenum">
              <a:rPr lang="en-US" altLang="en-US" sz="1200"/>
              <a:pPr/>
              <a:t>4</a:t>
            </a:fld>
            <a:endParaRPr lang="en-US" altLang="en-US" sz="1200"/>
          </a:p>
        </p:txBody>
      </p:sp>
      <p:sp>
        <p:nvSpPr>
          <p:cNvPr id="115714" name="Rectangle 2">
            <a:extLst>
              <a:ext uri="{FF2B5EF4-FFF2-40B4-BE49-F238E27FC236}">
                <a16:creationId xmlns:a16="http://schemas.microsoft.com/office/drawing/2014/main" id="{32FA259E-D3B0-6140-BDAC-4D7F71A153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pPr eaLnBrk="1" hangingPunct="1"/>
            <a:endParaRPr lang="en-US" altLang="en-US"/>
          </a:p>
        </p:txBody>
      </p:sp>
      <p:sp>
        <p:nvSpPr>
          <p:cNvPr id="115715" name="Rectangle 3">
            <a:extLst>
              <a:ext uri="{FF2B5EF4-FFF2-40B4-BE49-F238E27FC236}">
                <a16:creationId xmlns:a16="http://schemas.microsoft.com/office/drawing/2014/main" id="{EC1E3CC3-808C-9A45-A90C-BE9AE17DBDF4}"/>
              </a:ext>
            </a:extLst>
          </p:cNvPr>
          <p:cNvSpPr>
            <a:spLocks noGrp="1" noRot="1" noChangeAspect="1" noChangeArrowheads="1" noTextEdit="1"/>
          </p:cNvSpPr>
          <p:nvPr>
            <p:ph type="sldImg"/>
          </p:nvPr>
        </p:nvSpPr>
        <p:spPr>
          <a:xfrm>
            <a:off x="1152525" y="692150"/>
            <a:ext cx="4554538" cy="3416300"/>
          </a:xfrm>
          <a:ln w="12700" cap="flat">
            <a:solidFill>
              <a:schemeClr val="tx1"/>
            </a:solid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a:extLst>
              <a:ext uri="{FF2B5EF4-FFF2-40B4-BE49-F238E27FC236}">
                <a16:creationId xmlns:a16="http://schemas.microsoft.com/office/drawing/2014/main" id="{82113C96-5027-5E46-9CBD-626F8BBBAF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BFC459D-88AC-0848-B956-E221480E3CB6}" type="slidenum">
              <a:rPr lang="en-US" altLang="en-US" sz="1200"/>
              <a:pPr/>
              <a:t>47</a:t>
            </a:fld>
            <a:endParaRPr lang="en-US" altLang="en-US" sz="1200"/>
          </a:p>
        </p:txBody>
      </p:sp>
      <p:sp>
        <p:nvSpPr>
          <p:cNvPr id="187394" name="Rectangle 2">
            <a:extLst>
              <a:ext uri="{FF2B5EF4-FFF2-40B4-BE49-F238E27FC236}">
                <a16:creationId xmlns:a16="http://schemas.microsoft.com/office/drawing/2014/main" id="{FF6923D6-E87C-0A48-B388-84967D412731}"/>
              </a:ext>
            </a:extLst>
          </p:cNvPr>
          <p:cNvSpPr>
            <a:spLocks noGrp="1" noRot="1" noChangeAspect="1" noChangeArrowheads="1" noTextEdit="1"/>
          </p:cNvSpPr>
          <p:nvPr>
            <p:ph type="sldImg"/>
          </p:nvPr>
        </p:nvSpPr>
        <p:spPr>
          <a:solidFill>
            <a:srgbClr val="FFFFFF"/>
          </a:solidFill>
          <a:ln/>
        </p:spPr>
      </p:sp>
      <p:sp>
        <p:nvSpPr>
          <p:cNvPr id="187395" name="Rectangle 3">
            <a:extLst>
              <a:ext uri="{FF2B5EF4-FFF2-40B4-BE49-F238E27FC236}">
                <a16:creationId xmlns:a16="http://schemas.microsoft.com/office/drawing/2014/main" id="{27FDFDD3-D2F2-AB48-82BB-EF046C7C19F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a:extLst>
              <a:ext uri="{FF2B5EF4-FFF2-40B4-BE49-F238E27FC236}">
                <a16:creationId xmlns:a16="http://schemas.microsoft.com/office/drawing/2014/main" id="{6114C732-F566-E243-A8A9-2DB5C2EC9A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5C3B6AC-0E9E-9949-B605-E11044A1A847}" type="slidenum">
              <a:rPr lang="en-US" altLang="en-US" sz="1200"/>
              <a:pPr/>
              <a:t>48</a:t>
            </a:fld>
            <a:endParaRPr lang="en-US" altLang="en-US" sz="1200"/>
          </a:p>
        </p:txBody>
      </p:sp>
      <p:sp>
        <p:nvSpPr>
          <p:cNvPr id="189442" name="Rectangle 2">
            <a:extLst>
              <a:ext uri="{FF2B5EF4-FFF2-40B4-BE49-F238E27FC236}">
                <a16:creationId xmlns:a16="http://schemas.microsoft.com/office/drawing/2014/main" id="{1122CDA6-CB99-C942-8EE2-88CCC829B4F1}"/>
              </a:ext>
            </a:extLst>
          </p:cNvPr>
          <p:cNvSpPr>
            <a:spLocks noGrp="1" noRot="1" noChangeAspect="1" noChangeArrowheads="1" noTextEdit="1"/>
          </p:cNvSpPr>
          <p:nvPr>
            <p:ph type="sldImg"/>
          </p:nvPr>
        </p:nvSpPr>
        <p:spPr>
          <a:solidFill>
            <a:srgbClr val="FFFFFF"/>
          </a:solidFill>
          <a:ln/>
        </p:spPr>
      </p:sp>
      <p:sp>
        <p:nvSpPr>
          <p:cNvPr id="189443" name="Rectangle 3">
            <a:extLst>
              <a:ext uri="{FF2B5EF4-FFF2-40B4-BE49-F238E27FC236}">
                <a16:creationId xmlns:a16="http://schemas.microsoft.com/office/drawing/2014/main" id="{86D933B3-278F-BB4B-A6E1-696C85CCDE2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a:extLst>
              <a:ext uri="{FF2B5EF4-FFF2-40B4-BE49-F238E27FC236}">
                <a16:creationId xmlns:a16="http://schemas.microsoft.com/office/drawing/2014/main" id="{6FDC8753-D3D5-254D-8A7F-EDD0DA224E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C6C4C89-2783-9248-85DA-835637977AA4}" type="slidenum">
              <a:rPr lang="en-US" altLang="en-US" sz="1200"/>
              <a:pPr/>
              <a:t>49</a:t>
            </a:fld>
            <a:endParaRPr lang="en-US" altLang="en-US" sz="1200"/>
          </a:p>
        </p:txBody>
      </p:sp>
      <p:sp>
        <p:nvSpPr>
          <p:cNvPr id="191490" name="Rectangle 2">
            <a:extLst>
              <a:ext uri="{FF2B5EF4-FFF2-40B4-BE49-F238E27FC236}">
                <a16:creationId xmlns:a16="http://schemas.microsoft.com/office/drawing/2014/main" id="{6486353F-B93D-3844-821A-B9C171F854C8}"/>
              </a:ext>
            </a:extLst>
          </p:cNvPr>
          <p:cNvSpPr>
            <a:spLocks noGrp="1" noRot="1" noChangeAspect="1" noChangeArrowheads="1" noTextEdit="1"/>
          </p:cNvSpPr>
          <p:nvPr>
            <p:ph type="sldImg"/>
          </p:nvPr>
        </p:nvSpPr>
        <p:spPr>
          <a:solidFill>
            <a:srgbClr val="FFFFFF"/>
          </a:solidFill>
          <a:ln/>
        </p:spPr>
      </p:sp>
      <p:sp>
        <p:nvSpPr>
          <p:cNvPr id="191491" name="Rectangle 3">
            <a:extLst>
              <a:ext uri="{FF2B5EF4-FFF2-40B4-BE49-F238E27FC236}">
                <a16:creationId xmlns:a16="http://schemas.microsoft.com/office/drawing/2014/main" id="{04675CF2-235B-3042-AC5C-81B2335FBD5E}"/>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a:extLst>
              <a:ext uri="{FF2B5EF4-FFF2-40B4-BE49-F238E27FC236}">
                <a16:creationId xmlns:a16="http://schemas.microsoft.com/office/drawing/2014/main" id="{DB9E1CBB-CEAF-D249-9098-BC9392AF59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EF336E3-8E32-EB4A-8710-DB717F9A050C}" type="slidenum">
              <a:rPr lang="en-US" altLang="en-US" sz="1200"/>
              <a:pPr/>
              <a:t>50</a:t>
            </a:fld>
            <a:endParaRPr lang="en-US" altLang="en-US" sz="1200"/>
          </a:p>
        </p:txBody>
      </p:sp>
      <p:sp>
        <p:nvSpPr>
          <p:cNvPr id="193538" name="Rectangle 2">
            <a:extLst>
              <a:ext uri="{FF2B5EF4-FFF2-40B4-BE49-F238E27FC236}">
                <a16:creationId xmlns:a16="http://schemas.microsoft.com/office/drawing/2014/main" id="{251EA200-4E7C-9A4B-9067-E0D4AFD6CCF5}"/>
              </a:ext>
            </a:extLst>
          </p:cNvPr>
          <p:cNvSpPr>
            <a:spLocks noGrp="1" noRot="1" noChangeAspect="1" noChangeArrowheads="1" noTextEdit="1"/>
          </p:cNvSpPr>
          <p:nvPr>
            <p:ph type="sldImg"/>
          </p:nvPr>
        </p:nvSpPr>
        <p:spPr>
          <a:solidFill>
            <a:srgbClr val="FFFFFF"/>
          </a:solidFill>
          <a:ln/>
        </p:spPr>
      </p:sp>
      <p:sp>
        <p:nvSpPr>
          <p:cNvPr id="193539" name="Rectangle 3">
            <a:extLst>
              <a:ext uri="{FF2B5EF4-FFF2-40B4-BE49-F238E27FC236}">
                <a16:creationId xmlns:a16="http://schemas.microsoft.com/office/drawing/2014/main" id="{7E395FBF-46E4-9341-B6C8-0EB9F41BFCA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a:extLst>
              <a:ext uri="{FF2B5EF4-FFF2-40B4-BE49-F238E27FC236}">
                <a16:creationId xmlns:a16="http://schemas.microsoft.com/office/drawing/2014/main" id="{EA18E521-3BBA-9D4F-A4E0-14AC0E9CAA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FBB0774-FF86-C047-8551-85DDC4161719}" type="slidenum">
              <a:rPr lang="en-US" altLang="en-US" sz="1200"/>
              <a:pPr/>
              <a:t>51</a:t>
            </a:fld>
            <a:endParaRPr lang="en-US" altLang="en-US" sz="1200"/>
          </a:p>
        </p:txBody>
      </p:sp>
      <p:sp>
        <p:nvSpPr>
          <p:cNvPr id="195586" name="Rectangle 2">
            <a:extLst>
              <a:ext uri="{FF2B5EF4-FFF2-40B4-BE49-F238E27FC236}">
                <a16:creationId xmlns:a16="http://schemas.microsoft.com/office/drawing/2014/main" id="{4FE81812-9B38-3C4E-BCEC-82C1DDEE2D6C}"/>
              </a:ext>
            </a:extLst>
          </p:cNvPr>
          <p:cNvSpPr>
            <a:spLocks noGrp="1" noRot="1" noChangeAspect="1" noChangeArrowheads="1" noTextEdit="1"/>
          </p:cNvSpPr>
          <p:nvPr>
            <p:ph type="sldImg"/>
          </p:nvPr>
        </p:nvSpPr>
        <p:spPr>
          <a:solidFill>
            <a:srgbClr val="FFFFFF"/>
          </a:solidFill>
          <a:ln/>
        </p:spPr>
      </p:sp>
      <p:sp>
        <p:nvSpPr>
          <p:cNvPr id="195587" name="Rectangle 3">
            <a:extLst>
              <a:ext uri="{FF2B5EF4-FFF2-40B4-BE49-F238E27FC236}">
                <a16:creationId xmlns:a16="http://schemas.microsoft.com/office/drawing/2014/main" id="{26BDB331-4291-8644-B721-32BF1F627E1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a:extLst>
              <a:ext uri="{FF2B5EF4-FFF2-40B4-BE49-F238E27FC236}">
                <a16:creationId xmlns:a16="http://schemas.microsoft.com/office/drawing/2014/main" id="{1A38D895-4DE3-8144-BF23-9128131D3A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E378AD5-9240-8041-9CD9-DEAFA633A909}" type="slidenum">
              <a:rPr lang="en-US" altLang="en-US" sz="1200"/>
              <a:pPr/>
              <a:t>52</a:t>
            </a:fld>
            <a:endParaRPr lang="en-US" altLang="en-US" sz="1200"/>
          </a:p>
        </p:txBody>
      </p:sp>
      <p:sp>
        <p:nvSpPr>
          <p:cNvPr id="197634" name="Rectangle 2">
            <a:extLst>
              <a:ext uri="{FF2B5EF4-FFF2-40B4-BE49-F238E27FC236}">
                <a16:creationId xmlns:a16="http://schemas.microsoft.com/office/drawing/2014/main" id="{3B441254-86A1-ED40-9FFF-1AD42ABE56D2}"/>
              </a:ext>
            </a:extLst>
          </p:cNvPr>
          <p:cNvSpPr>
            <a:spLocks noGrp="1" noRot="1" noChangeAspect="1" noChangeArrowheads="1" noTextEdit="1"/>
          </p:cNvSpPr>
          <p:nvPr>
            <p:ph type="sldImg"/>
          </p:nvPr>
        </p:nvSpPr>
        <p:spPr>
          <a:solidFill>
            <a:srgbClr val="FFFFFF"/>
          </a:solidFill>
          <a:ln/>
        </p:spPr>
      </p:sp>
      <p:sp>
        <p:nvSpPr>
          <p:cNvPr id="197635" name="Rectangle 3">
            <a:extLst>
              <a:ext uri="{FF2B5EF4-FFF2-40B4-BE49-F238E27FC236}">
                <a16:creationId xmlns:a16="http://schemas.microsoft.com/office/drawing/2014/main" id="{8D6A7F3C-2D80-8C41-A7A5-E85E43E36D1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a:extLst>
              <a:ext uri="{FF2B5EF4-FFF2-40B4-BE49-F238E27FC236}">
                <a16:creationId xmlns:a16="http://schemas.microsoft.com/office/drawing/2014/main" id="{745D1B3D-9420-2549-90D9-CB2EDADDDE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D875AE1-2153-6246-898C-35D2378B6245}" type="slidenum">
              <a:rPr lang="en-US" altLang="en-US" sz="1200"/>
              <a:pPr/>
              <a:t>53</a:t>
            </a:fld>
            <a:endParaRPr lang="en-US" altLang="en-US" sz="1200"/>
          </a:p>
        </p:txBody>
      </p:sp>
      <p:sp>
        <p:nvSpPr>
          <p:cNvPr id="199682" name="Rectangle 2">
            <a:extLst>
              <a:ext uri="{FF2B5EF4-FFF2-40B4-BE49-F238E27FC236}">
                <a16:creationId xmlns:a16="http://schemas.microsoft.com/office/drawing/2014/main" id="{1BD34A55-5CF6-2A49-99BD-93EB1873E53B}"/>
              </a:ext>
            </a:extLst>
          </p:cNvPr>
          <p:cNvSpPr>
            <a:spLocks noGrp="1" noRot="1" noChangeAspect="1" noChangeArrowheads="1" noTextEdit="1"/>
          </p:cNvSpPr>
          <p:nvPr>
            <p:ph type="sldImg"/>
          </p:nvPr>
        </p:nvSpPr>
        <p:spPr>
          <a:solidFill>
            <a:srgbClr val="FFFFFF"/>
          </a:solidFill>
          <a:ln/>
        </p:spPr>
      </p:sp>
      <p:sp>
        <p:nvSpPr>
          <p:cNvPr id="199683" name="Rectangle 3">
            <a:extLst>
              <a:ext uri="{FF2B5EF4-FFF2-40B4-BE49-F238E27FC236}">
                <a16:creationId xmlns:a16="http://schemas.microsoft.com/office/drawing/2014/main" id="{90551A51-6F12-6C4B-A32C-A8396B8F0B5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a:extLst>
              <a:ext uri="{FF2B5EF4-FFF2-40B4-BE49-F238E27FC236}">
                <a16:creationId xmlns:a16="http://schemas.microsoft.com/office/drawing/2014/main" id="{8286CFCE-5BCC-D948-BB51-2130CD3A36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389CAAD-29A7-E34C-A4E9-D163952F28AD}" type="slidenum">
              <a:rPr lang="en-US" altLang="en-US" sz="1200"/>
              <a:pPr/>
              <a:t>54</a:t>
            </a:fld>
            <a:endParaRPr lang="en-US" altLang="en-US" sz="1200"/>
          </a:p>
        </p:txBody>
      </p:sp>
      <p:sp>
        <p:nvSpPr>
          <p:cNvPr id="201730" name="Rectangle 2">
            <a:extLst>
              <a:ext uri="{FF2B5EF4-FFF2-40B4-BE49-F238E27FC236}">
                <a16:creationId xmlns:a16="http://schemas.microsoft.com/office/drawing/2014/main" id="{4A523E4C-1E59-3547-B245-F27880A331D5}"/>
              </a:ext>
            </a:extLst>
          </p:cNvPr>
          <p:cNvSpPr>
            <a:spLocks noGrp="1" noRot="1" noChangeAspect="1" noChangeArrowheads="1" noTextEdit="1"/>
          </p:cNvSpPr>
          <p:nvPr>
            <p:ph type="sldImg"/>
          </p:nvPr>
        </p:nvSpPr>
        <p:spPr>
          <a:solidFill>
            <a:srgbClr val="FFFFFF"/>
          </a:solidFill>
          <a:ln/>
        </p:spPr>
      </p:sp>
      <p:sp>
        <p:nvSpPr>
          <p:cNvPr id="201731" name="Rectangle 3">
            <a:extLst>
              <a:ext uri="{FF2B5EF4-FFF2-40B4-BE49-F238E27FC236}">
                <a16:creationId xmlns:a16="http://schemas.microsoft.com/office/drawing/2014/main" id="{E39465FA-0908-984E-8225-7BF4D240D09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a:extLst>
              <a:ext uri="{FF2B5EF4-FFF2-40B4-BE49-F238E27FC236}">
                <a16:creationId xmlns:a16="http://schemas.microsoft.com/office/drawing/2014/main" id="{6B328040-0B9D-BA4A-AFA8-1E8CD46BE2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C4FA521-668B-1D44-9CC4-F56478B8FA80}" type="slidenum">
              <a:rPr lang="en-US" altLang="en-US" sz="1200"/>
              <a:pPr/>
              <a:t>55</a:t>
            </a:fld>
            <a:endParaRPr lang="en-US" altLang="en-US" sz="1200"/>
          </a:p>
        </p:txBody>
      </p:sp>
      <p:sp>
        <p:nvSpPr>
          <p:cNvPr id="203778" name="Rectangle 2">
            <a:extLst>
              <a:ext uri="{FF2B5EF4-FFF2-40B4-BE49-F238E27FC236}">
                <a16:creationId xmlns:a16="http://schemas.microsoft.com/office/drawing/2014/main" id="{B502B487-8940-B04F-91D2-56F9FA4BAEAD}"/>
              </a:ext>
            </a:extLst>
          </p:cNvPr>
          <p:cNvSpPr>
            <a:spLocks noGrp="1" noRot="1" noChangeAspect="1" noChangeArrowheads="1" noTextEdit="1"/>
          </p:cNvSpPr>
          <p:nvPr>
            <p:ph type="sldImg"/>
          </p:nvPr>
        </p:nvSpPr>
        <p:spPr>
          <a:solidFill>
            <a:srgbClr val="FFFFFF"/>
          </a:solidFill>
          <a:ln/>
        </p:spPr>
      </p:sp>
      <p:sp>
        <p:nvSpPr>
          <p:cNvPr id="203779" name="Rectangle 3">
            <a:extLst>
              <a:ext uri="{FF2B5EF4-FFF2-40B4-BE49-F238E27FC236}">
                <a16:creationId xmlns:a16="http://schemas.microsoft.com/office/drawing/2014/main" id="{F3B4271F-3AF7-334B-A8F6-9EF03C10A9F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a:extLst>
              <a:ext uri="{FF2B5EF4-FFF2-40B4-BE49-F238E27FC236}">
                <a16:creationId xmlns:a16="http://schemas.microsoft.com/office/drawing/2014/main" id="{022F6E89-4B8F-DE4C-A208-39F567AFEF1C}"/>
              </a:ext>
            </a:extLst>
          </p:cNvPr>
          <p:cNvSpPr>
            <a:spLocks noGrp="1" noRot="1" noChangeAspect="1" noTextEdit="1"/>
          </p:cNvSpPr>
          <p:nvPr>
            <p:ph type="sldImg"/>
          </p:nvPr>
        </p:nvSpPr>
        <p:spPr>
          <a:ln/>
        </p:spPr>
      </p:sp>
      <p:sp>
        <p:nvSpPr>
          <p:cNvPr id="211970" name="Notes Placeholder 2">
            <a:extLst>
              <a:ext uri="{FF2B5EF4-FFF2-40B4-BE49-F238E27FC236}">
                <a16:creationId xmlns:a16="http://schemas.microsoft.com/office/drawing/2014/main" id="{94AA080F-D5E7-CC4E-AADD-694723005A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11971" name="Slide Number Placeholder 3">
            <a:extLst>
              <a:ext uri="{FF2B5EF4-FFF2-40B4-BE49-F238E27FC236}">
                <a16:creationId xmlns:a16="http://schemas.microsoft.com/office/drawing/2014/main" id="{D0554E29-29FE-A043-A57F-705FBAC4955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45CCE02-8909-304C-B6F6-425967858005}" type="slidenum">
              <a:rPr lang="en-US" altLang="en-US" sz="1200"/>
              <a:pPr/>
              <a:t>62</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a:extLst>
              <a:ext uri="{FF2B5EF4-FFF2-40B4-BE49-F238E27FC236}">
                <a16:creationId xmlns:a16="http://schemas.microsoft.com/office/drawing/2014/main" id="{9D9750BB-B502-434B-A602-65DD5A4FDE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8D217A6-F6DF-3D4C-829E-ED932BB2569E}" type="slidenum">
              <a:rPr lang="en-US" altLang="en-US" sz="1200"/>
              <a:pPr/>
              <a:t>5</a:t>
            </a:fld>
            <a:endParaRPr lang="en-US" altLang="en-US" sz="1200"/>
          </a:p>
        </p:txBody>
      </p:sp>
      <p:sp>
        <p:nvSpPr>
          <p:cNvPr id="117762" name="Rectangle 2">
            <a:extLst>
              <a:ext uri="{FF2B5EF4-FFF2-40B4-BE49-F238E27FC236}">
                <a16:creationId xmlns:a16="http://schemas.microsoft.com/office/drawing/2014/main" id="{89BDD667-3D89-984E-B95D-9AFCFBDA949D}"/>
              </a:ext>
            </a:extLst>
          </p:cNvPr>
          <p:cNvSpPr>
            <a:spLocks noGrp="1" noRot="1" noChangeAspect="1" noChangeArrowheads="1" noTextEdit="1"/>
          </p:cNvSpPr>
          <p:nvPr>
            <p:ph type="sldImg"/>
          </p:nvPr>
        </p:nvSpPr>
        <p:spPr>
          <a:solidFill>
            <a:srgbClr val="FFFFFF"/>
          </a:solidFill>
          <a:ln/>
        </p:spPr>
      </p:sp>
      <p:sp>
        <p:nvSpPr>
          <p:cNvPr id="117763" name="Rectangle 3">
            <a:extLst>
              <a:ext uri="{FF2B5EF4-FFF2-40B4-BE49-F238E27FC236}">
                <a16:creationId xmlns:a16="http://schemas.microsoft.com/office/drawing/2014/main" id="{9AD97AEB-5A78-884F-8103-8A561A1930B3}"/>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a:t>Sumerians were descendents of Shem (Semites) who around 4000 BC migrated to the point where the Tigris and Euphrates meet in southern Mesopotamia.  This map interestingly show the Semitic peoples coming out of the desert (http://ancienthistory.about.com/gi/dynamic/offsite.htm?site=http://www.art%2Darena.com/iran1.html).</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a:extLst>
              <a:ext uri="{FF2B5EF4-FFF2-40B4-BE49-F238E27FC236}">
                <a16:creationId xmlns:a16="http://schemas.microsoft.com/office/drawing/2014/main" id="{17FE9679-2A8E-0248-AEDB-4D014E64BD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734A0D9-2B86-8E4C-B184-D055937486FD}" type="slidenum">
              <a:rPr lang="en-US" altLang="en-US" sz="1200"/>
              <a:pPr/>
              <a:t>65</a:t>
            </a:fld>
            <a:endParaRPr lang="en-US" altLang="en-US" sz="1200"/>
          </a:p>
        </p:txBody>
      </p:sp>
      <p:sp>
        <p:nvSpPr>
          <p:cNvPr id="216066" name="Rectangle 2">
            <a:extLst>
              <a:ext uri="{FF2B5EF4-FFF2-40B4-BE49-F238E27FC236}">
                <a16:creationId xmlns:a16="http://schemas.microsoft.com/office/drawing/2014/main" id="{834F0934-9C5A-E246-92C5-D7FC5419074E}"/>
              </a:ext>
            </a:extLst>
          </p:cNvPr>
          <p:cNvSpPr>
            <a:spLocks noGrp="1" noRot="1" noChangeAspect="1" noChangeArrowheads="1" noTextEdit="1"/>
          </p:cNvSpPr>
          <p:nvPr>
            <p:ph type="sldImg"/>
          </p:nvPr>
        </p:nvSpPr>
        <p:spPr>
          <a:solidFill>
            <a:srgbClr val="FFFFFF"/>
          </a:solidFill>
          <a:ln/>
        </p:spPr>
      </p:sp>
      <p:sp>
        <p:nvSpPr>
          <p:cNvPr id="216067" name="Rectangle 3">
            <a:extLst>
              <a:ext uri="{FF2B5EF4-FFF2-40B4-BE49-F238E27FC236}">
                <a16:creationId xmlns:a16="http://schemas.microsoft.com/office/drawing/2014/main" id="{51404FE9-57B8-5B4B-ABB6-9351963E540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a:extLst>
              <a:ext uri="{FF2B5EF4-FFF2-40B4-BE49-F238E27FC236}">
                <a16:creationId xmlns:a16="http://schemas.microsoft.com/office/drawing/2014/main" id="{2DEE3105-3687-184A-B47E-58FBDAAF79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3899F28-0F5D-134C-BA26-0543C3577C20}" type="slidenum">
              <a:rPr lang="en-US" altLang="en-US" sz="1200"/>
              <a:pPr/>
              <a:t>66</a:t>
            </a:fld>
            <a:endParaRPr lang="en-US" altLang="en-US" sz="1200"/>
          </a:p>
        </p:txBody>
      </p:sp>
      <p:sp>
        <p:nvSpPr>
          <p:cNvPr id="218114" name="Rectangle 2">
            <a:extLst>
              <a:ext uri="{FF2B5EF4-FFF2-40B4-BE49-F238E27FC236}">
                <a16:creationId xmlns:a16="http://schemas.microsoft.com/office/drawing/2014/main" id="{EADFF242-3BF3-FE44-A107-B60FDE386FFC}"/>
              </a:ext>
            </a:extLst>
          </p:cNvPr>
          <p:cNvSpPr>
            <a:spLocks noGrp="1" noRot="1" noChangeAspect="1" noChangeArrowheads="1" noTextEdit="1"/>
          </p:cNvSpPr>
          <p:nvPr>
            <p:ph type="sldImg"/>
          </p:nvPr>
        </p:nvSpPr>
        <p:spPr>
          <a:xfrm>
            <a:off x="1130300" y="674688"/>
            <a:ext cx="4597400" cy="3448050"/>
          </a:xfrm>
          <a:solidFill>
            <a:srgbClr val="FFFFFF"/>
          </a:solidFill>
          <a:ln/>
        </p:spPr>
      </p:sp>
      <p:sp>
        <p:nvSpPr>
          <p:cNvPr id="218115" name="Rectangle 3">
            <a:extLst>
              <a:ext uri="{FF2B5EF4-FFF2-40B4-BE49-F238E27FC236}">
                <a16:creationId xmlns:a16="http://schemas.microsoft.com/office/drawing/2014/main" id="{18C912C4-6823-1842-BC7B-6D6477EC3D73}"/>
              </a:ext>
            </a:extLst>
          </p:cNvPr>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a:extLst>
              <a:ext uri="{FF2B5EF4-FFF2-40B4-BE49-F238E27FC236}">
                <a16:creationId xmlns:a16="http://schemas.microsoft.com/office/drawing/2014/main" id="{488D7ED1-CADB-7D4D-B435-ACBCA53458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AA9079F-80E8-2447-8789-47164BF966BA}" type="slidenum">
              <a:rPr lang="en-US" altLang="en-US" sz="1200"/>
              <a:pPr/>
              <a:t>67</a:t>
            </a:fld>
            <a:endParaRPr lang="en-US" altLang="en-US" sz="1200"/>
          </a:p>
        </p:txBody>
      </p:sp>
      <p:sp>
        <p:nvSpPr>
          <p:cNvPr id="220162" name="Rectangle 2">
            <a:extLst>
              <a:ext uri="{FF2B5EF4-FFF2-40B4-BE49-F238E27FC236}">
                <a16:creationId xmlns:a16="http://schemas.microsoft.com/office/drawing/2014/main" id="{74BABBE6-9987-874A-9AA5-D8E47A465DFE}"/>
              </a:ext>
            </a:extLst>
          </p:cNvPr>
          <p:cNvSpPr>
            <a:spLocks noGrp="1" noRot="1" noChangeAspect="1" noChangeArrowheads="1" noTextEdit="1"/>
          </p:cNvSpPr>
          <p:nvPr>
            <p:ph type="sldImg"/>
          </p:nvPr>
        </p:nvSpPr>
        <p:spPr>
          <a:solidFill>
            <a:srgbClr val="FFFFFF"/>
          </a:solidFill>
          <a:ln/>
        </p:spPr>
      </p:sp>
      <p:sp>
        <p:nvSpPr>
          <p:cNvPr id="220163" name="Rectangle 3">
            <a:extLst>
              <a:ext uri="{FF2B5EF4-FFF2-40B4-BE49-F238E27FC236}">
                <a16:creationId xmlns:a16="http://schemas.microsoft.com/office/drawing/2014/main" id="{119F3D2B-4336-C54B-937E-299363CD222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a:extLst>
              <a:ext uri="{FF2B5EF4-FFF2-40B4-BE49-F238E27FC236}">
                <a16:creationId xmlns:a16="http://schemas.microsoft.com/office/drawing/2014/main" id="{D6778EAA-A428-8B45-9222-A824BB1FCF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AD960D4-5677-954B-92CE-6BE1F37B49B3}" type="slidenum">
              <a:rPr lang="en-US" altLang="en-US" sz="1200"/>
              <a:pPr/>
              <a:t>68</a:t>
            </a:fld>
            <a:endParaRPr lang="en-US" altLang="en-US" sz="1200"/>
          </a:p>
        </p:txBody>
      </p:sp>
      <p:sp>
        <p:nvSpPr>
          <p:cNvPr id="222210" name="Rectangle 2">
            <a:extLst>
              <a:ext uri="{FF2B5EF4-FFF2-40B4-BE49-F238E27FC236}">
                <a16:creationId xmlns:a16="http://schemas.microsoft.com/office/drawing/2014/main" id="{2C10CFC6-4315-414D-918D-480412A6076A}"/>
              </a:ext>
            </a:extLst>
          </p:cNvPr>
          <p:cNvSpPr>
            <a:spLocks noGrp="1" noRot="1" noChangeAspect="1" noChangeArrowheads="1" noTextEdit="1"/>
          </p:cNvSpPr>
          <p:nvPr>
            <p:ph type="sldImg"/>
          </p:nvPr>
        </p:nvSpPr>
        <p:spPr>
          <a:solidFill>
            <a:srgbClr val="FFFFFF"/>
          </a:solidFill>
          <a:ln/>
        </p:spPr>
      </p:sp>
      <p:sp>
        <p:nvSpPr>
          <p:cNvPr id="222211" name="Rectangle 3">
            <a:extLst>
              <a:ext uri="{FF2B5EF4-FFF2-40B4-BE49-F238E27FC236}">
                <a16:creationId xmlns:a16="http://schemas.microsoft.com/office/drawing/2014/main" id="{3FEE71EA-61B4-6644-B1EA-B1ABA6D99F3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a:extLst>
              <a:ext uri="{FF2B5EF4-FFF2-40B4-BE49-F238E27FC236}">
                <a16:creationId xmlns:a16="http://schemas.microsoft.com/office/drawing/2014/main" id="{DFEC545D-D7A2-EB48-82C2-F12D28E097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1DFDC35-EA1C-9344-8162-432BCD74BC3A}" type="slidenum">
              <a:rPr lang="en-US" altLang="en-US" sz="1200"/>
              <a:pPr/>
              <a:t>69</a:t>
            </a:fld>
            <a:endParaRPr lang="en-US" altLang="en-US" sz="1200"/>
          </a:p>
        </p:txBody>
      </p:sp>
      <p:sp>
        <p:nvSpPr>
          <p:cNvPr id="224258" name="Rectangle 2">
            <a:extLst>
              <a:ext uri="{FF2B5EF4-FFF2-40B4-BE49-F238E27FC236}">
                <a16:creationId xmlns:a16="http://schemas.microsoft.com/office/drawing/2014/main" id="{ABF57858-1485-8140-89F2-4B743A164FFE}"/>
              </a:ext>
            </a:extLst>
          </p:cNvPr>
          <p:cNvSpPr>
            <a:spLocks noGrp="1" noRot="1" noChangeAspect="1" noChangeArrowheads="1" noTextEdit="1"/>
          </p:cNvSpPr>
          <p:nvPr>
            <p:ph type="sldImg"/>
          </p:nvPr>
        </p:nvSpPr>
        <p:spPr>
          <a:solidFill>
            <a:srgbClr val="FFFFFF"/>
          </a:solidFill>
          <a:ln/>
        </p:spPr>
      </p:sp>
      <p:sp>
        <p:nvSpPr>
          <p:cNvPr id="224259" name="Rectangle 3">
            <a:extLst>
              <a:ext uri="{FF2B5EF4-FFF2-40B4-BE49-F238E27FC236}">
                <a16:creationId xmlns:a16="http://schemas.microsoft.com/office/drawing/2014/main" id="{28B3453B-7F5C-E64B-B45B-1A43BC3437A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a:extLst>
              <a:ext uri="{FF2B5EF4-FFF2-40B4-BE49-F238E27FC236}">
                <a16:creationId xmlns:a16="http://schemas.microsoft.com/office/drawing/2014/main" id="{AF3FE5D1-7645-844B-9090-9B88A9E762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3847A8B-6802-4D4A-AF95-82CAFE2235F3}" type="slidenum">
              <a:rPr lang="en-US" altLang="en-US" sz="1200"/>
              <a:pPr/>
              <a:t>70</a:t>
            </a:fld>
            <a:endParaRPr lang="en-US" altLang="en-US" sz="1200"/>
          </a:p>
        </p:txBody>
      </p:sp>
      <p:sp>
        <p:nvSpPr>
          <p:cNvPr id="226306" name="Rectangle 2">
            <a:extLst>
              <a:ext uri="{FF2B5EF4-FFF2-40B4-BE49-F238E27FC236}">
                <a16:creationId xmlns:a16="http://schemas.microsoft.com/office/drawing/2014/main" id="{13BDBB43-745E-6E4C-BDD8-405C28DB19D3}"/>
              </a:ext>
            </a:extLst>
          </p:cNvPr>
          <p:cNvSpPr>
            <a:spLocks noGrp="1" noRot="1" noChangeAspect="1" noChangeArrowheads="1" noTextEdit="1"/>
          </p:cNvSpPr>
          <p:nvPr>
            <p:ph type="sldImg"/>
          </p:nvPr>
        </p:nvSpPr>
        <p:spPr>
          <a:xfrm>
            <a:off x="1130300" y="674688"/>
            <a:ext cx="4597400" cy="3448050"/>
          </a:xfrm>
          <a:solidFill>
            <a:srgbClr val="FFFFFF"/>
          </a:solidFill>
          <a:ln/>
        </p:spPr>
      </p:sp>
      <p:sp>
        <p:nvSpPr>
          <p:cNvPr id="226307" name="Rectangle 3">
            <a:extLst>
              <a:ext uri="{FF2B5EF4-FFF2-40B4-BE49-F238E27FC236}">
                <a16:creationId xmlns:a16="http://schemas.microsoft.com/office/drawing/2014/main" id="{B355C432-493A-2541-92BB-CDA0A49AD459}"/>
              </a:ext>
            </a:extLst>
          </p:cNvPr>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a:extLst>
              <a:ext uri="{FF2B5EF4-FFF2-40B4-BE49-F238E27FC236}">
                <a16:creationId xmlns:a16="http://schemas.microsoft.com/office/drawing/2014/main" id="{33CF095B-271F-1043-ACBD-43BCF69641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E3A1F61-A217-304D-B48C-361AC3832423}" type="slidenum">
              <a:rPr lang="en-US" altLang="en-US" sz="1200"/>
              <a:pPr/>
              <a:t>71</a:t>
            </a:fld>
            <a:endParaRPr lang="en-US" altLang="en-US" sz="1200"/>
          </a:p>
        </p:txBody>
      </p:sp>
      <p:sp>
        <p:nvSpPr>
          <p:cNvPr id="228354" name="Rectangle 2">
            <a:extLst>
              <a:ext uri="{FF2B5EF4-FFF2-40B4-BE49-F238E27FC236}">
                <a16:creationId xmlns:a16="http://schemas.microsoft.com/office/drawing/2014/main" id="{D2B2A1C4-F394-0045-AC41-659430756D1A}"/>
              </a:ext>
            </a:extLst>
          </p:cNvPr>
          <p:cNvSpPr>
            <a:spLocks noGrp="1" noRot="1" noChangeAspect="1" noChangeArrowheads="1" noTextEdit="1"/>
          </p:cNvSpPr>
          <p:nvPr>
            <p:ph type="sldImg"/>
          </p:nvPr>
        </p:nvSpPr>
        <p:spPr>
          <a:solidFill>
            <a:srgbClr val="FFFFFF"/>
          </a:solidFill>
          <a:ln/>
        </p:spPr>
      </p:sp>
      <p:sp>
        <p:nvSpPr>
          <p:cNvPr id="228355" name="Rectangle 3">
            <a:extLst>
              <a:ext uri="{FF2B5EF4-FFF2-40B4-BE49-F238E27FC236}">
                <a16:creationId xmlns:a16="http://schemas.microsoft.com/office/drawing/2014/main" id="{E856C6FF-1456-4B4C-859C-36C7ECEB767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a:extLst>
              <a:ext uri="{FF2B5EF4-FFF2-40B4-BE49-F238E27FC236}">
                <a16:creationId xmlns:a16="http://schemas.microsoft.com/office/drawing/2014/main" id="{0244A466-4D96-2E4D-9F4C-09EA98A781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5C9818F-F2D3-214B-98D2-9C0C5A4CDF7A}" type="slidenum">
              <a:rPr lang="en-US" altLang="en-US" sz="1200"/>
              <a:pPr/>
              <a:t>72</a:t>
            </a:fld>
            <a:endParaRPr lang="en-US" altLang="en-US" sz="1200"/>
          </a:p>
        </p:txBody>
      </p:sp>
      <p:sp>
        <p:nvSpPr>
          <p:cNvPr id="230402" name="Rectangle 2">
            <a:extLst>
              <a:ext uri="{FF2B5EF4-FFF2-40B4-BE49-F238E27FC236}">
                <a16:creationId xmlns:a16="http://schemas.microsoft.com/office/drawing/2014/main" id="{53040B07-F564-AE47-8AD4-FB2BBCDB1516}"/>
              </a:ext>
            </a:extLst>
          </p:cNvPr>
          <p:cNvSpPr>
            <a:spLocks noGrp="1" noRot="1" noChangeAspect="1" noChangeArrowheads="1" noTextEdit="1"/>
          </p:cNvSpPr>
          <p:nvPr>
            <p:ph type="sldImg"/>
          </p:nvPr>
        </p:nvSpPr>
        <p:spPr>
          <a:solidFill>
            <a:srgbClr val="FFFFFF"/>
          </a:solidFill>
          <a:ln/>
        </p:spPr>
      </p:sp>
      <p:sp>
        <p:nvSpPr>
          <p:cNvPr id="230403" name="Rectangle 3">
            <a:extLst>
              <a:ext uri="{FF2B5EF4-FFF2-40B4-BE49-F238E27FC236}">
                <a16:creationId xmlns:a16="http://schemas.microsoft.com/office/drawing/2014/main" id="{7F88BEFA-E4AF-F949-9CDC-3FCE51EF784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a:extLst>
              <a:ext uri="{FF2B5EF4-FFF2-40B4-BE49-F238E27FC236}">
                <a16:creationId xmlns:a16="http://schemas.microsoft.com/office/drawing/2014/main" id="{23C92CC9-95B3-534C-926D-89A2F67568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F01999F-09F9-1046-B446-7303CB55CC48}" type="slidenum">
              <a:rPr lang="en-US" altLang="en-US" sz="1200"/>
              <a:pPr/>
              <a:t>73</a:t>
            </a:fld>
            <a:endParaRPr lang="en-US" altLang="en-US" sz="1200"/>
          </a:p>
        </p:txBody>
      </p:sp>
      <p:sp>
        <p:nvSpPr>
          <p:cNvPr id="232450" name="Rectangle 2">
            <a:extLst>
              <a:ext uri="{FF2B5EF4-FFF2-40B4-BE49-F238E27FC236}">
                <a16:creationId xmlns:a16="http://schemas.microsoft.com/office/drawing/2014/main" id="{BC72CEC5-FAB9-1E46-A718-3EFE3F934913}"/>
              </a:ext>
            </a:extLst>
          </p:cNvPr>
          <p:cNvSpPr>
            <a:spLocks noGrp="1" noRot="1" noChangeAspect="1" noChangeArrowheads="1" noTextEdit="1"/>
          </p:cNvSpPr>
          <p:nvPr>
            <p:ph type="sldImg"/>
          </p:nvPr>
        </p:nvSpPr>
        <p:spPr>
          <a:solidFill>
            <a:srgbClr val="FFFFFF"/>
          </a:solidFill>
          <a:ln/>
        </p:spPr>
      </p:sp>
      <p:sp>
        <p:nvSpPr>
          <p:cNvPr id="232451" name="Rectangle 3">
            <a:extLst>
              <a:ext uri="{FF2B5EF4-FFF2-40B4-BE49-F238E27FC236}">
                <a16:creationId xmlns:a16="http://schemas.microsoft.com/office/drawing/2014/main" id="{B798D1F8-3BA0-DE42-814A-F3A1696231C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a:extLst>
              <a:ext uri="{FF2B5EF4-FFF2-40B4-BE49-F238E27FC236}">
                <a16:creationId xmlns:a16="http://schemas.microsoft.com/office/drawing/2014/main" id="{9040C766-0436-564C-B7D5-6461B60996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BAA5728-45A6-5E40-82C6-E35DF9B9045A}" type="slidenum">
              <a:rPr lang="en-US" altLang="en-US" sz="1200"/>
              <a:pPr/>
              <a:t>74</a:t>
            </a:fld>
            <a:endParaRPr lang="en-US" altLang="en-US" sz="1200"/>
          </a:p>
        </p:txBody>
      </p:sp>
      <p:sp>
        <p:nvSpPr>
          <p:cNvPr id="234498" name="Rectangle 2">
            <a:extLst>
              <a:ext uri="{FF2B5EF4-FFF2-40B4-BE49-F238E27FC236}">
                <a16:creationId xmlns:a16="http://schemas.microsoft.com/office/drawing/2014/main" id="{893CDD24-9839-AC44-A860-C14AF7270B1E}"/>
              </a:ext>
            </a:extLst>
          </p:cNvPr>
          <p:cNvSpPr>
            <a:spLocks noGrp="1" noRot="1" noChangeAspect="1" noChangeArrowheads="1" noTextEdit="1"/>
          </p:cNvSpPr>
          <p:nvPr>
            <p:ph type="sldImg"/>
          </p:nvPr>
        </p:nvSpPr>
        <p:spPr>
          <a:solidFill>
            <a:srgbClr val="FFFFFF"/>
          </a:solidFill>
          <a:ln/>
        </p:spPr>
      </p:sp>
      <p:sp>
        <p:nvSpPr>
          <p:cNvPr id="234499" name="Rectangle 3">
            <a:extLst>
              <a:ext uri="{FF2B5EF4-FFF2-40B4-BE49-F238E27FC236}">
                <a16:creationId xmlns:a16="http://schemas.microsoft.com/office/drawing/2014/main" id="{1FBD7208-1593-E642-B16B-3D3FBB1075CF}"/>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a:extLst>
              <a:ext uri="{FF2B5EF4-FFF2-40B4-BE49-F238E27FC236}">
                <a16:creationId xmlns:a16="http://schemas.microsoft.com/office/drawing/2014/main" id="{82C624B2-6C31-E544-A55D-2FB2131B57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39F4EA5-5F31-A44C-B0E0-9956DDF22DEA}" type="slidenum">
              <a:rPr lang="en-US" altLang="en-US" sz="1200"/>
              <a:pPr/>
              <a:t>6</a:t>
            </a:fld>
            <a:endParaRPr lang="en-US" altLang="en-US" sz="1200"/>
          </a:p>
        </p:txBody>
      </p:sp>
      <p:sp>
        <p:nvSpPr>
          <p:cNvPr id="119810" name="Rectangle 2">
            <a:extLst>
              <a:ext uri="{FF2B5EF4-FFF2-40B4-BE49-F238E27FC236}">
                <a16:creationId xmlns:a16="http://schemas.microsoft.com/office/drawing/2014/main" id="{532551A1-45CB-BC4F-835B-F2F9E5059A09}"/>
              </a:ext>
            </a:extLst>
          </p:cNvPr>
          <p:cNvSpPr>
            <a:spLocks noGrp="1" noRot="1" noChangeAspect="1" noChangeArrowheads="1" noTextEdit="1"/>
          </p:cNvSpPr>
          <p:nvPr>
            <p:ph type="sldImg"/>
          </p:nvPr>
        </p:nvSpPr>
        <p:spPr>
          <a:solidFill>
            <a:srgbClr val="FFFFFF"/>
          </a:solidFill>
          <a:ln/>
        </p:spPr>
      </p:sp>
      <p:sp>
        <p:nvSpPr>
          <p:cNvPr id="119811" name="Rectangle 3">
            <a:extLst>
              <a:ext uri="{FF2B5EF4-FFF2-40B4-BE49-F238E27FC236}">
                <a16:creationId xmlns:a16="http://schemas.microsoft.com/office/drawing/2014/main" id="{A6F1253A-2F63-D04A-899F-1A71DAA7E7C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B6A401-D009-4349-AE3D-13EC5F6DCE7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1010" name="Rectangle 2"/>
          <p:cNvSpPr>
            <a:spLocks noGrp="1" noRot="1" noChangeAspect="1" noChangeArrowheads="1" noTextEdit="1"/>
          </p:cNvSpPr>
          <p:nvPr>
            <p:ph type="sldImg"/>
          </p:nvPr>
        </p:nvSpPr>
        <p:spPr>
          <a:solidFill>
            <a:srgbClr val="FFFFFF"/>
          </a:solidFill>
          <a:ln/>
        </p:spPr>
      </p:sp>
      <p:sp>
        <p:nvSpPr>
          <p:cNvPr id="171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6293832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1324B6-FDDF-1C4A-836C-81FE79EAEFB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13378" name="Rectangle 2"/>
          <p:cNvSpPr>
            <a:spLocks noGrp="1" noRot="1" noChangeAspect="1" noChangeArrowheads="1"/>
          </p:cNvSpPr>
          <p:nvPr>
            <p:ph type="sldImg"/>
          </p:nvPr>
        </p:nvSpPr>
        <p:spPr>
          <a:xfrm>
            <a:off x="1150938" y="692150"/>
            <a:ext cx="4556125" cy="3416300"/>
          </a:xfrm>
          <a:solidFill>
            <a:srgbClr val="FFFFFF"/>
          </a:solidFill>
          <a:ln/>
        </p:spPr>
      </p:sp>
      <p:sp>
        <p:nvSpPr>
          <p:cNvPr id="613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Backgrounds </a:t>
            </a:r>
            <a:r>
              <a:rPr lang="en-US" baseline="0" dirty="0">
                <a:latin typeface="Arial" charset="0"/>
                <a:ea typeface="ＭＳ Ｐゴシック" charset="0"/>
                <a:cs typeface="ＭＳ Ｐゴシック" charset="0"/>
              </a:rPr>
              <a:t>VN</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781908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a:extLst>
              <a:ext uri="{FF2B5EF4-FFF2-40B4-BE49-F238E27FC236}">
                <a16:creationId xmlns:a16="http://schemas.microsoft.com/office/drawing/2014/main" id="{41DAA02D-5965-864D-A691-1C607B90CA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CBDE628-8336-004E-8B0F-0A98CB646FE8}" type="slidenum">
              <a:rPr lang="en-US" altLang="en-US" sz="1200"/>
              <a:pPr/>
              <a:t>7</a:t>
            </a:fld>
            <a:endParaRPr lang="en-US" altLang="en-US" sz="1200"/>
          </a:p>
        </p:txBody>
      </p:sp>
      <p:sp>
        <p:nvSpPr>
          <p:cNvPr id="121858" name="Rectangle 2">
            <a:extLst>
              <a:ext uri="{FF2B5EF4-FFF2-40B4-BE49-F238E27FC236}">
                <a16:creationId xmlns:a16="http://schemas.microsoft.com/office/drawing/2014/main" id="{B333F751-1239-FE47-8260-49863DFB2379}"/>
              </a:ext>
            </a:extLst>
          </p:cNvPr>
          <p:cNvSpPr>
            <a:spLocks noGrp="1" noRot="1" noChangeAspect="1" noChangeArrowheads="1" noTextEdit="1"/>
          </p:cNvSpPr>
          <p:nvPr>
            <p:ph type="sldImg"/>
          </p:nvPr>
        </p:nvSpPr>
        <p:spPr>
          <a:solidFill>
            <a:srgbClr val="FFFFFF"/>
          </a:solidFill>
          <a:ln/>
        </p:spPr>
      </p:sp>
      <p:sp>
        <p:nvSpPr>
          <p:cNvPr id="121859" name="Rectangle 3">
            <a:extLst>
              <a:ext uri="{FF2B5EF4-FFF2-40B4-BE49-F238E27FC236}">
                <a16:creationId xmlns:a16="http://schemas.microsoft.com/office/drawing/2014/main" id="{AA0CCCBB-89A7-9549-8A48-914521175850}"/>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t>http://www.google.com.sg/imgres?imgurl=web.syr.edu/~clmitche/Sumerian%2520God.jpg&amp;imgrefurl=http://web.syr.edu/~clmitche/River.htm&amp;hl=en&amp;h=432&amp;w=400&amp;start=9&amp;prev=/images%3Fq%3Dsumerian%2BAn%26imgsz%3Dsmall%7Cmedium%7Clarge%7Cxlarge%26svnum%3D10%26hl%3Den%26lr%3D%26ie%3DUTF-8</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a:extLst>
              <a:ext uri="{FF2B5EF4-FFF2-40B4-BE49-F238E27FC236}">
                <a16:creationId xmlns:a16="http://schemas.microsoft.com/office/drawing/2014/main" id="{53D8182A-0CFA-A446-AF8D-9B8731F0F5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4A0336D-3D3A-CB4D-A681-54801687DD3F}" type="slidenum">
              <a:rPr lang="en-US" altLang="en-US" sz="1200"/>
              <a:pPr/>
              <a:t>8</a:t>
            </a:fld>
            <a:endParaRPr lang="en-US" altLang="en-US" sz="1200"/>
          </a:p>
        </p:txBody>
      </p:sp>
      <p:sp>
        <p:nvSpPr>
          <p:cNvPr id="123906" name="Rectangle 2">
            <a:extLst>
              <a:ext uri="{FF2B5EF4-FFF2-40B4-BE49-F238E27FC236}">
                <a16:creationId xmlns:a16="http://schemas.microsoft.com/office/drawing/2014/main" id="{0D51A8AF-807A-E44F-92A3-E0DC7AF99186}"/>
              </a:ext>
            </a:extLst>
          </p:cNvPr>
          <p:cNvSpPr>
            <a:spLocks noGrp="1" noRot="1" noChangeAspect="1" noChangeArrowheads="1" noTextEdit="1"/>
          </p:cNvSpPr>
          <p:nvPr>
            <p:ph type="sldImg"/>
          </p:nvPr>
        </p:nvSpPr>
        <p:spPr>
          <a:solidFill>
            <a:srgbClr val="FFFFFF"/>
          </a:solidFill>
          <a:ln/>
        </p:spPr>
      </p:sp>
      <p:sp>
        <p:nvSpPr>
          <p:cNvPr id="123907" name="Rectangle 3">
            <a:extLst>
              <a:ext uri="{FF2B5EF4-FFF2-40B4-BE49-F238E27FC236}">
                <a16:creationId xmlns:a16="http://schemas.microsoft.com/office/drawing/2014/main" id="{2AC1C0F7-AE90-9043-8391-B66F5FCEA06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a:extLst>
              <a:ext uri="{FF2B5EF4-FFF2-40B4-BE49-F238E27FC236}">
                <a16:creationId xmlns:a16="http://schemas.microsoft.com/office/drawing/2014/main" id="{DBACBE4F-BC0E-6E4B-A613-EAB192E9E8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67F36B9-2210-8C41-B557-9108AFE95168}" type="slidenum">
              <a:rPr lang="en-US" altLang="en-US" sz="1200"/>
              <a:pPr/>
              <a:t>9</a:t>
            </a:fld>
            <a:endParaRPr lang="en-US" altLang="en-US" sz="1200"/>
          </a:p>
        </p:txBody>
      </p:sp>
      <p:sp>
        <p:nvSpPr>
          <p:cNvPr id="125954" name="Rectangle 2">
            <a:extLst>
              <a:ext uri="{FF2B5EF4-FFF2-40B4-BE49-F238E27FC236}">
                <a16:creationId xmlns:a16="http://schemas.microsoft.com/office/drawing/2014/main" id="{1916FA30-BB00-1441-98EA-D794AC839345}"/>
              </a:ext>
            </a:extLst>
          </p:cNvPr>
          <p:cNvSpPr>
            <a:spLocks noGrp="1" noRot="1" noChangeAspect="1" noChangeArrowheads="1" noTextEdit="1"/>
          </p:cNvSpPr>
          <p:nvPr>
            <p:ph type="sldImg"/>
          </p:nvPr>
        </p:nvSpPr>
        <p:spPr>
          <a:solidFill>
            <a:srgbClr val="FFFFFF"/>
          </a:solidFill>
          <a:ln/>
        </p:spPr>
      </p:sp>
      <p:sp>
        <p:nvSpPr>
          <p:cNvPr id="125955" name="Rectangle 3">
            <a:extLst>
              <a:ext uri="{FF2B5EF4-FFF2-40B4-BE49-F238E27FC236}">
                <a16:creationId xmlns:a16="http://schemas.microsoft.com/office/drawing/2014/main" id="{2084E43F-91DE-0843-97BB-945228BEFDF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a:extLst>
              <a:ext uri="{FF2B5EF4-FFF2-40B4-BE49-F238E27FC236}">
                <a16:creationId xmlns:a16="http://schemas.microsoft.com/office/drawing/2014/main" id="{7A7BF1E4-4E75-CE46-83F3-9DBE63A72C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9F96003-4B8F-7047-B585-27B8B54BD059}" type="slidenum">
              <a:rPr lang="en-US" altLang="en-US" sz="1200"/>
              <a:pPr/>
              <a:t>10</a:t>
            </a:fld>
            <a:endParaRPr lang="en-US" altLang="en-US" sz="1200"/>
          </a:p>
        </p:txBody>
      </p:sp>
      <p:sp>
        <p:nvSpPr>
          <p:cNvPr id="128002" name="Rectangle 2">
            <a:extLst>
              <a:ext uri="{FF2B5EF4-FFF2-40B4-BE49-F238E27FC236}">
                <a16:creationId xmlns:a16="http://schemas.microsoft.com/office/drawing/2014/main" id="{60B251E2-1CE3-4B46-AFBD-A195C52BEBCA}"/>
              </a:ext>
            </a:extLst>
          </p:cNvPr>
          <p:cNvSpPr>
            <a:spLocks noGrp="1" noRot="1" noChangeAspect="1" noChangeArrowheads="1" noTextEdit="1"/>
          </p:cNvSpPr>
          <p:nvPr>
            <p:ph type="sldImg"/>
          </p:nvPr>
        </p:nvSpPr>
        <p:spPr>
          <a:solidFill>
            <a:srgbClr val="FFFFFF"/>
          </a:solidFill>
          <a:ln/>
        </p:spPr>
      </p:sp>
      <p:sp>
        <p:nvSpPr>
          <p:cNvPr id="128003" name="Rectangle 3">
            <a:extLst>
              <a:ext uri="{FF2B5EF4-FFF2-40B4-BE49-F238E27FC236}">
                <a16:creationId xmlns:a16="http://schemas.microsoft.com/office/drawing/2014/main" id="{0E3AC3C9-6389-3746-A757-8F1D4B126A0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8CEC522-68EE-954E-A4AF-02BA97319DE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F7CBCDF-1EB7-654B-8793-501F63D327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6E708F6-0505-8141-AC12-91585E744F72}"/>
              </a:ext>
            </a:extLst>
          </p:cNvPr>
          <p:cNvSpPr>
            <a:spLocks noGrp="1" noChangeArrowheads="1"/>
          </p:cNvSpPr>
          <p:nvPr>
            <p:ph type="sldNum" sz="quarter" idx="12"/>
          </p:nvPr>
        </p:nvSpPr>
        <p:spPr>
          <a:ln/>
        </p:spPr>
        <p:txBody>
          <a:bodyPr/>
          <a:lstStyle>
            <a:lvl1pPr>
              <a:defRPr/>
            </a:lvl1pPr>
          </a:lstStyle>
          <a:p>
            <a:fld id="{D46454AC-4305-6A49-B983-4646D25F9F42}" type="slidenum">
              <a:rPr lang="en-US" altLang="en-US"/>
              <a:pPr/>
              <a:t>‹#›</a:t>
            </a:fld>
            <a:endParaRPr lang="en-US" altLang="en-US"/>
          </a:p>
        </p:txBody>
      </p:sp>
    </p:spTree>
    <p:extLst>
      <p:ext uri="{BB962C8B-B14F-4D97-AF65-F5344CB8AC3E}">
        <p14:creationId xmlns:p14="http://schemas.microsoft.com/office/powerpoint/2010/main" val="651589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84720DF-4D2A-C748-BADB-969FF3FDE44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78AB51F-4707-584D-955F-6AAE3CCFC2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34B90C1-21F8-C244-B9A0-01151D934CFD}"/>
              </a:ext>
            </a:extLst>
          </p:cNvPr>
          <p:cNvSpPr>
            <a:spLocks noGrp="1" noChangeArrowheads="1"/>
          </p:cNvSpPr>
          <p:nvPr>
            <p:ph type="sldNum" sz="quarter" idx="12"/>
          </p:nvPr>
        </p:nvSpPr>
        <p:spPr>
          <a:ln/>
        </p:spPr>
        <p:txBody>
          <a:bodyPr/>
          <a:lstStyle>
            <a:lvl1pPr>
              <a:defRPr/>
            </a:lvl1pPr>
          </a:lstStyle>
          <a:p>
            <a:fld id="{C52D156F-DD7C-8947-A4F5-8B320F27ECA7}" type="slidenum">
              <a:rPr lang="en-US" altLang="en-US"/>
              <a:pPr/>
              <a:t>‹#›</a:t>
            </a:fld>
            <a:endParaRPr lang="en-US" altLang="en-US"/>
          </a:p>
        </p:txBody>
      </p:sp>
    </p:spTree>
    <p:extLst>
      <p:ext uri="{BB962C8B-B14F-4D97-AF65-F5344CB8AC3E}">
        <p14:creationId xmlns:p14="http://schemas.microsoft.com/office/powerpoint/2010/main" val="152045735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084CE7B-AC06-9746-84D8-814F126CDF7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00A1E30-4B01-AE45-BEC8-7CF0547023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9BF5EBF-9535-4041-BAEC-C1CE8C92ED2F}"/>
              </a:ext>
            </a:extLst>
          </p:cNvPr>
          <p:cNvSpPr>
            <a:spLocks noGrp="1" noChangeArrowheads="1"/>
          </p:cNvSpPr>
          <p:nvPr>
            <p:ph type="sldNum" sz="quarter" idx="12"/>
          </p:nvPr>
        </p:nvSpPr>
        <p:spPr>
          <a:ln/>
        </p:spPr>
        <p:txBody>
          <a:bodyPr/>
          <a:lstStyle>
            <a:lvl1pPr>
              <a:defRPr/>
            </a:lvl1pPr>
          </a:lstStyle>
          <a:p>
            <a:fld id="{93E385E8-6611-8248-91A0-236758CF75A4}" type="slidenum">
              <a:rPr lang="en-US" altLang="en-US"/>
              <a:pPr/>
              <a:t>‹#›</a:t>
            </a:fld>
            <a:endParaRPr lang="en-US" altLang="en-US"/>
          </a:p>
        </p:txBody>
      </p:sp>
    </p:spTree>
    <p:extLst>
      <p:ext uri="{BB962C8B-B14F-4D97-AF65-F5344CB8AC3E}">
        <p14:creationId xmlns:p14="http://schemas.microsoft.com/office/powerpoint/2010/main" val="30290856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83F22CD-A9D3-B847-850E-2FA03BA6F82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FC5152A-B334-A848-882B-0A924B6BBE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75EAB46-1FF4-EC4C-A5B7-09E7395A2110}"/>
              </a:ext>
            </a:extLst>
          </p:cNvPr>
          <p:cNvSpPr>
            <a:spLocks noGrp="1" noChangeArrowheads="1"/>
          </p:cNvSpPr>
          <p:nvPr>
            <p:ph type="sldNum" sz="quarter" idx="12"/>
          </p:nvPr>
        </p:nvSpPr>
        <p:spPr>
          <a:ln/>
        </p:spPr>
        <p:txBody>
          <a:bodyPr/>
          <a:lstStyle>
            <a:lvl1pPr>
              <a:defRPr/>
            </a:lvl1pPr>
          </a:lstStyle>
          <a:p>
            <a:fld id="{7CDD550C-93CC-4449-B24D-08D8E5D2C0F6}" type="slidenum">
              <a:rPr lang="en-US" altLang="en-US"/>
              <a:pPr/>
              <a:t>‹#›</a:t>
            </a:fld>
            <a:endParaRPr lang="en-US" altLang="en-US"/>
          </a:p>
        </p:txBody>
      </p:sp>
    </p:spTree>
    <p:extLst>
      <p:ext uri="{BB962C8B-B14F-4D97-AF65-F5344CB8AC3E}">
        <p14:creationId xmlns:p14="http://schemas.microsoft.com/office/powerpoint/2010/main" val="6589841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A00AC68-53A8-184B-BCEB-440EA8CA50C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86C5AB1-ACCE-9E40-8200-C15950BB45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F0622E2-1A1C-D44C-A8F2-60A04B30F726}"/>
              </a:ext>
            </a:extLst>
          </p:cNvPr>
          <p:cNvSpPr>
            <a:spLocks noGrp="1" noChangeArrowheads="1"/>
          </p:cNvSpPr>
          <p:nvPr>
            <p:ph type="sldNum" sz="quarter" idx="12"/>
          </p:nvPr>
        </p:nvSpPr>
        <p:spPr>
          <a:ln/>
        </p:spPr>
        <p:txBody>
          <a:bodyPr/>
          <a:lstStyle>
            <a:lvl1pPr>
              <a:defRPr/>
            </a:lvl1pPr>
          </a:lstStyle>
          <a:p>
            <a:fld id="{BE221BC6-C6A2-B449-86E2-172352D594ED}" type="slidenum">
              <a:rPr lang="en-US" altLang="en-US"/>
              <a:pPr/>
              <a:t>‹#›</a:t>
            </a:fld>
            <a:endParaRPr lang="en-US" altLang="en-US"/>
          </a:p>
        </p:txBody>
      </p:sp>
    </p:spTree>
    <p:extLst>
      <p:ext uri="{BB962C8B-B14F-4D97-AF65-F5344CB8AC3E}">
        <p14:creationId xmlns:p14="http://schemas.microsoft.com/office/powerpoint/2010/main" val="387947346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8E8AE77-AA70-994F-9D98-FB09DD5403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84E5408-2AA7-6F43-B493-821E8EC7C6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27EC3BD-E51A-8E40-9E59-72B1E7C46376}"/>
              </a:ext>
            </a:extLst>
          </p:cNvPr>
          <p:cNvSpPr>
            <a:spLocks noGrp="1" noChangeArrowheads="1"/>
          </p:cNvSpPr>
          <p:nvPr>
            <p:ph type="sldNum" sz="quarter" idx="12"/>
          </p:nvPr>
        </p:nvSpPr>
        <p:spPr>
          <a:ln/>
        </p:spPr>
        <p:txBody>
          <a:bodyPr/>
          <a:lstStyle>
            <a:lvl1pPr>
              <a:defRPr/>
            </a:lvl1pPr>
          </a:lstStyle>
          <a:p>
            <a:fld id="{7BF71144-FE2E-A845-92BA-6F2D491F6C6A}" type="slidenum">
              <a:rPr lang="en-US" altLang="en-US"/>
              <a:pPr/>
              <a:t>‹#›</a:t>
            </a:fld>
            <a:endParaRPr lang="en-US" altLang="en-US"/>
          </a:p>
        </p:txBody>
      </p:sp>
    </p:spTree>
    <p:extLst>
      <p:ext uri="{BB962C8B-B14F-4D97-AF65-F5344CB8AC3E}">
        <p14:creationId xmlns:p14="http://schemas.microsoft.com/office/powerpoint/2010/main" val="37205639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FB3577B-49BB-4047-82C9-E824F5F8145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2027BBF-A4C9-804C-BFC7-F7F9E8F0C8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74678D6-5AC9-274F-B861-7F43550FCBB6}"/>
              </a:ext>
            </a:extLst>
          </p:cNvPr>
          <p:cNvSpPr>
            <a:spLocks noGrp="1" noChangeArrowheads="1"/>
          </p:cNvSpPr>
          <p:nvPr>
            <p:ph type="sldNum" sz="quarter" idx="12"/>
          </p:nvPr>
        </p:nvSpPr>
        <p:spPr>
          <a:ln/>
        </p:spPr>
        <p:txBody>
          <a:bodyPr/>
          <a:lstStyle>
            <a:lvl1pPr>
              <a:defRPr/>
            </a:lvl1pPr>
          </a:lstStyle>
          <a:p>
            <a:fld id="{06810502-C378-3345-826B-CE94060DFC23}" type="slidenum">
              <a:rPr lang="en-US" altLang="en-US"/>
              <a:pPr/>
              <a:t>‹#›</a:t>
            </a:fld>
            <a:endParaRPr lang="en-US" altLang="en-US"/>
          </a:p>
        </p:txBody>
      </p:sp>
    </p:spTree>
    <p:extLst>
      <p:ext uri="{BB962C8B-B14F-4D97-AF65-F5344CB8AC3E}">
        <p14:creationId xmlns:p14="http://schemas.microsoft.com/office/powerpoint/2010/main" val="25615021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F93BBA7-1F4C-F44B-9A2C-9690E11B325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5B7C377-AE0E-344F-8E92-D519A2E07F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9B514DF-5740-9740-9975-CE723A96238C}"/>
              </a:ext>
            </a:extLst>
          </p:cNvPr>
          <p:cNvSpPr>
            <a:spLocks noGrp="1" noChangeArrowheads="1"/>
          </p:cNvSpPr>
          <p:nvPr>
            <p:ph type="sldNum" sz="quarter" idx="12"/>
          </p:nvPr>
        </p:nvSpPr>
        <p:spPr>
          <a:ln/>
        </p:spPr>
        <p:txBody>
          <a:bodyPr/>
          <a:lstStyle>
            <a:lvl1pPr>
              <a:defRPr/>
            </a:lvl1pPr>
          </a:lstStyle>
          <a:p>
            <a:fld id="{ACAA737D-720B-4044-9C1D-B77B764CA31A}" type="slidenum">
              <a:rPr lang="en-US" altLang="en-US"/>
              <a:pPr/>
              <a:t>‹#›</a:t>
            </a:fld>
            <a:endParaRPr lang="en-US" altLang="en-US"/>
          </a:p>
        </p:txBody>
      </p:sp>
    </p:spTree>
    <p:extLst>
      <p:ext uri="{BB962C8B-B14F-4D97-AF65-F5344CB8AC3E}">
        <p14:creationId xmlns:p14="http://schemas.microsoft.com/office/powerpoint/2010/main" val="54267334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7212B2F-87F5-3743-8F33-C2D35E03F145}"/>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42A76474-6D9D-844D-9892-1A018D7E9DE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9E9BB4DB-0069-7343-865F-BB8272078FA2}"/>
              </a:ext>
            </a:extLst>
          </p:cNvPr>
          <p:cNvSpPr>
            <a:spLocks noGrp="1" noChangeArrowheads="1"/>
          </p:cNvSpPr>
          <p:nvPr>
            <p:ph type="sldNum" sz="quarter" idx="12"/>
          </p:nvPr>
        </p:nvSpPr>
        <p:spPr>
          <a:ln/>
        </p:spPr>
        <p:txBody>
          <a:bodyPr/>
          <a:lstStyle>
            <a:lvl1pPr>
              <a:defRPr/>
            </a:lvl1pPr>
          </a:lstStyle>
          <a:p>
            <a:fld id="{B409BD89-7787-BA4C-83BA-9A996D62F533}" type="slidenum">
              <a:rPr lang="en-US" altLang="en-US"/>
              <a:pPr/>
              <a:t>‹#›</a:t>
            </a:fld>
            <a:endParaRPr lang="en-US" altLang="en-US"/>
          </a:p>
        </p:txBody>
      </p:sp>
    </p:spTree>
    <p:extLst>
      <p:ext uri="{BB962C8B-B14F-4D97-AF65-F5344CB8AC3E}">
        <p14:creationId xmlns:p14="http://schemas.microsoft.com/office/powerpoint/2010/main" val="30619644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Garamond" pitchFamily="8" charset="0"/>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Garamond" pitchFamily="8" charset="0"/>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Garamond" pitchFamily="8" charset="0"/>
                  <a:ea typeface="+mn-ea"/>
                  <a:cs typeface="+mn-cs"/>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latin typeface="Garamond" pitchFamily="8" charset="0"/>
                  <a:ea typeface="+mn-ea"/>
                  <a:cs typeface="+mn-cs"/>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Garamond" pitchFamily="8" charset="0"/>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Garamond" pitchFamily="8" charset="0"/>
                <a:ea typeface="+mn-ea"/>
                <a:cs typeface="+mn-cs"/>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latin typeface="Garamond" pitchFamily="8" charset="0"/>
                <a:ea typeface="+mn-ea"/>
                <a:cs typeface="+mn-cs"/>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8"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smtClean="0"/>
            </a:lvl1pPr>
          </a:lstStyle>
          <a:p>
            <a:pPr>
              <a:defRPr/>
            </a:pPr>
            <a:fld id="{52BA9775-6CA2-F341-A42A-AF158E6182BF}" type="slidenum">
              <a:rPr lang="en-US"/>
              <a:pPr>
                <a:defRPr/>
              </a:pPr>
              <a:t>‹#›</a:t>
            </a:fld>
            <a:endParaRPr lang="en-US"/>
          </a:p>
        </p:txBody>
      </p:sp>
    </p:spTree>
    <p:extLst>
      <p:ext uri="{BB962C8B-B14F-4D97-AF65-F5344CB8AC3E}">
        <p14:creationId xmlns:p14="http://schemas.microsoft.com/office/powerpoint/2010/main" val="360971675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9B48385-1103-EA4D-976B-E971D3D116B4}"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357752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EC51036-AEE7-A740-958D-0C8D5FB2DC30}"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11776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8C747CF-BE44-114F-A7C6-0836D279C05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73225D2-2E3A-4849-9A1B-ACE84F6668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C34FC79-1232-E747-80D5-3EB9FE7E191F}"/>
              </a:ext>
            </a:extLst>
          </p:cNvPr>
          <p:cNvSpPr>
            <a:spLocks noGrp="1" noChangeArrowheads="1"/>
          </p:cNvSpPr>
          <p:nvPr>
            <p:ph type="sldNum" sz="quarter" idx="12"/>
          </p:nvPr>
        </p:nvSpPr>
        <p:spPr>
          <a:ln/>
        </p:spPr>
        <p:txBody>
          <a:bodyPr/>
          <a:lstStyle>
            <a:lvl1pPr>
              <a:defRPr/>
            </a:lvl1pPr>
          </a:lstStyle>
          <a:p>
            <a:fld id="{2CD75C90-3272-DB46-BB3B-41E576A04880}" type="slidenum">
              <a:rPr lang="en-US" altLang="en-US"/>
              <a:pPr/>
              <a:t>‹#›</a:t>
            </a:fld>
            <a:endParaRPr lang="en-US" altLang="en-US"/>
          </a:p>
        </p:txBody>
      </p:sp>
    </p:spTree>
    <p:extLst>
      <p:ext uri="{BB962C8B-B14F-4D97-AF65-F5344CB8AC3E}">
        <p14:creationId xmlns:p14="http://schemas.microsoft.com/office/powerpoint/2010/main" val="22949053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33C10D3-035E-E64D-B6E8-21FEC714601F}"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687799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6291991D-419C-134B-9489-F1B3198AF1DE}"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751737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20BA8AB7-E216-D948-9C5E-087A6DF4B519}"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2778035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834A86C6-F78D-9B40-82F3-CA519C92F29B}"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5949742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3C53B144-A4D4-3446-8AE7-175F3F07F706}"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8868217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18E3A130-A684-8D41-9F6D-F74A8E59CA0D}"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3193612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9A11EF6-634E-9E49-A527-952CE629D189}"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4286285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8AFD5CD-3E3C-3F4B-A0E1-9C4E56CC9FBF}"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6156071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C3E8D7-CCD9-B84D-9F46-81BBD9009132}" type="slidenum">
              <a:rPr lang="en-US"/>
              <a:pPr>
                <a:defRPr/>
              </a:pPr>
              <a:t>‹#›</a:t>
            </a:fld>
            <a:endParaRPr lang="en-US"/>
          </a:p>
        </p:txBody>
      </p:sp>
    </p:spTree>
    <p:extLst>
      <p:ext uri="{BB962C8B-B14F-4D97-AF65-F5344CB8AC3E}">
        <p14:creationId xmlns:p14="http://schemas.microsoft.com/office/powerpoint/2010/main" val="3720812607"/>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93D50E-B55F-5745-98C7-350A181AA9AF}" type="slidenum">
              <a:rPr lang="en-US"/>
              <a:pPr>
                <a:defRPr/>
              </a:pPr>
              <a:t>‹#›</a:t>
            </a:fld>
            <a:endParaRPr lang="en-US"/>
          </a:p>
        </p:txBody>
      </p:sp>
    </p:spTree>
    <p:extLst>
      <p:ext uri="{BB962C8B-B14F-4D97-AF65-F5344CB8AC3E}">
        <p14:creationId xmlns:p14="http://schemas.microsoft.com/office/powerpoint/2010/main" val="105275902"/>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896DAC9E-33D1-EA43-91AC-608B8892FDC9}"/>
              </a:ext>
            </a:extLst>
          </p:cNvPr>
          <p:cNvGrpSpPr>
            <a:grpSpLocks/>
          </p:cNvGrpSpPr>
          <p:nvPr/>
        </p:nvGrpSpPr>
        <p:grpSpPr bwMode="auto">
          <a:xfrm>
            <a:off x="0" y="0"/>
            <a:ext cx="8458200" cy="5943600"/>
            <a:chOff x="0" y="0"/>
            <a:chExt cx="5328" cy="3744"/>
          </a:xfrm>
        </p:grpSpPr>
        <p:sp>
          <p:nvSpPr>
            <p:cNvPr id="5" name="Freeform 3">
              <a:extLst>
                <a:ext uri="{FF2B5EF4-FFF2-40B4-BE49-F238E27FC236}">
                  <a16:creationId xmlns:a16="http://schemas.microsoft.com/office/drawing/2014/main" id="{855EE849-EF3B-CF45-A747-B27C1CC95A42}"/>
                </a:ext>
              </a:extLst>
            </p:cNvPr>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ea typeface="ＭＳ Ｐゴシック" pitchFamily="8" charset="-128"/>
              </a:endParaRPr>
            </a:p>
          </p:txBody>
        </p:sp>
        <p:sp>
          <p:nvSpPr>
            <p:cNvPr id="6" name="Freeform 4">
              <a:extLst>
                <a:ext uri="{FF2B5EF4-FFF2-40B4-BE49-F238E27FC236}">
                  <a16:creationId xmlns:a16="http://schemas.microsoft.com/office/drawing/2014/main" id="{5EA1F55F-569D-F14B-940A-D57CCF782588}"/>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19813"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19817"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Date Placeholder 6">
            <a:extLst>
              <a:ext uri="{FF2B5EF4-FFF2-40B4-BE49-F238E27FC236}">
                <a16:creationId xmlns:a16="http://schemas.microsoft.com/office/drawing/2014/main" id="{A5E1671A-2A23-1B4B-ACD2-22357FA5DE9E}"/>
              </a:ext>
            </a:extLst>
          </p:cNvPr>
          <p:cNvSpPr>
            <a:spLocks noGrp="1" noChangeArrowheads="1"/>
          </p:cNvSpPr>
          <p:nvPr>
            <p:ph type="dt" sz="quarter" idx="10"/>
          </p:nvPr>
        </p:nvSpPr>
        <p:spPr/>
        <p:txBody>
          <a:bodyPr/>
          <a:lstStyle>
            <a:lvl1pPr>
              <a:defRPr/>
            </a:lvl1pPr>
          </a:lstStyle>
          <a:p>
            <a:pPr>
              <a:defRPr/>
            </a:pPr>
            <a:endParaRPr lang="en-US"/>
          </a:p>
        </p:txBody>
      </p:sp>
      <p:sp>
        <p:nvSpPr>
          <p:cNvPr id="8" name="Footer Placeholder 7">
            <a:extLst>
              <a:ext uri="{FF2B5EF4-FFF2-40B4-BE49-F238E27FC236}">
                <a16:creationId xmlns:a16="http://schemas.microsoft.com/office/drawing/2014/main" id="{F62F6851-F902-4D4B-99FA-2A7BA8351268}"/>
              </a:ext>
            </a:extLst>
          </p:cNvPr>
          <p:cNvSpPr>
            <a:spLocks noGrp="1" noChangeArrowheads="1"/>
          </p:cNvSpPr>
          <p:nvPr>
            <p:ph type="ftr" sz="quarter" idx="11"/>
          </p:nvPr>
        </p:nvSpPr>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BD6F663D-4703-1E40-8A3C-EE1087430718}"/>
              </a:ext>
            </a:extLst>
          </p:cNvPr>
          <p:cNvSpPr>
            <a:spLocks noGrp="1" noChangeArrowheads="1"/>
          </p:cNvSpPr>
          <p:nvPr>
            <p:ph type="sldNum" sz="quarter" idx="12"/>
          </p:nvPr>
        </p:nvSpPr>
        <p:spPr/>
        <p:txBody>
          <a:bodyPr/>
          <a:lstStyle>
            <a:lvl1pPr>
              <a:defRPr/>
            </a:lvl1pPr>
          </a:lstStyle>
          <a:p>
            <a:fld id="{6E477683-C1A9-7D44-8E19-C93E6FA78EEB}" type="slidenum">
              <a:rPr lang="en-US" altLang="en-US"/>
              <a:pPr/>
              <a:t>‹#›</a:t>
            </a:fld>
            <a:endParaRPr lang="en-US" altLang="en-US"/>
          </a:p>
        </p:txBody>
      </p:sp>
    </p:spTree>
    <p:extLst>
      <p:ext uri="{BB962C8B-B14F-4D97-AF65-F5344CB8AC3E}">
        <p14:creationId xmlns:p14="http://schemas.microsoft.com/office/powerpoint/2010/main" val="293318636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394DB2-975C-F546-8F4A-B71D11961EBC}" type="slidenum">
              <a:rPr lang="en-US"/>
              <a:pPr>
                <a:defRPr/>
              </a:pPr>
              <a:t>‹#›</a:t>
            </a:fld>
            <a:endParaRPr lang="en-US"/>
          </a:p>
        </p:txBody>
      </p:sp>
    </p:spTree>
    <p:extLst>
      <p:ext uri="{BB962C8B-B14F-4D97-AF65-F5344CB8AC3E}">
        <p14:creationId xmlns:p14="http://schemas.microsoft.com/office/powerpoint/2010/main" val="578014269"/>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931537-D8BA-694E-82D4-7941F553459D}" type="slidenum">
              <a:rPr lang="en-US"/>
              <a:pPr>
                <a:defRPr/>
              </a:pPr>
              <a:t>‹#›</a:t>
            </a:fld>
            <a:endParaRPr lang="en-US"/>
          </a:p>
        </p:txBody>
      </p:sp>
    </p:spTree>
    <p:extLst>
      <p:ext uri="{BB962C8B-B14F-4D97-AF65-F5344CB8AC3E}">
        <p14:creationId xmlns:p14="http://schemas.microsoft.com/office/powerpoint/2010/main" val="727997035"/>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315A97B-5DAB-0B41-8189-35EB393F37F6}" type="slidenum">
              <a:rPr lang="en-US"/>
              <a:pPr>
                <a:defRPr/>
              </a:pPr>
              <a:t>‹#›</a:t>
            </a:fld>
            <a:endParaRPr lang="en-US"/>
          </a:p>
        </p:txBody>
      </p:sp>
    </p:spTree>
    <p:extLst>
      <p:ext uri="{BB962C8B-B14F-4D97-AF65-F5344CB8AC3E}">
        <p14:creationId xmlns:p14="http://schemas.microsoft.com/office/powerpoint/2010/main" val="2804564027"/>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F8C6BB5-1234-0142-BCBF-7D187847F235}" type="slidenum">
              <a:rPr lang="en-US"/>
              <a:pPr>
                <a:defRPr/>
              </a:pPr>
              <a:t>‹#›</a:t>
            </a:fld>
            <a:endParaRPr lang="en-US"/>
          </a:p>
        </p:txBody>
      </p:sp>
    </p:spTree>
    <p:extLst>
      <p:ext uri="{BB962C8B-B14F-4D97-AF65-F5344CB8AC3E}">
        <p14:creationId xmlns:p14="http://schemas.microsoft.com/office/powerpoint/2010/main" val="2785226171"/>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DFA1B8-B1A8-DF45-BA85-36066F628F53}" type="slidenum">
              <a:rPr lang="en-US"/>
              <a:pPr>
                <a:defRPr/>
              </a:pPr>
              <a:t>‹#›</a:t>
            </a:fld>
            <a:endParaRPr lang="en-US"/>
          </a:p>
        </p:txBody>
      </p:sp>
    </p:spTree>
    <p:extLst>
      <p:ext uri="{BB962C8B-B14F-4D97-AF65-F5344CB8AC3E}">
        <p14:creationId xmlns:p14="http://schemas.microsoft.com/office/powerpoint/2010/main" val="23460094"/>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04F878-4C2A-4342-833A-760FFA504D18}" type="slidenum">
              <a:rPr lang="en-US"/>
              <a:pPr>
                <a:defRPr/>
              </a:pPr>
              <a:t>‹#›</a:t>
            </a:fld>
            <a:endParaRPr lang="en-US"/>
          </a:p>
        </p:txBody>
      </p:sp>
    </p:spTree>
    <p:extLst>
      <p:ext uri="{BB962C8B-B14F-4D97-AF65-F5344CB8AC3E}">
        <p14:creationId xmlns:p14="http://schemas.microsoft.com/office/powerpoint/2010/main" val="1801867102"/>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331FEB-66F6-8B4B-9B36-6CC9E6B7AC74}" type="slidenum">
              <a:rPr lang="en-US"/>
              <a:pPr>
                <a:defRPr/>
              </a:pPr>
              <a:t>‹#›</a:t>
            </a:fld>
            <a:endParaRPr lang="en-US"/>
          </a:p>
        </p:txBody>
      </p:sp>
    </p:spTree>
    <p:extLst>
      <p:ext uri="{BB962C8B-B14F-4D97-AF65-F5344CB8AC3E}">
        <p14:creationId xmlns:p14="http://schemas.microsoft.com/office/powerpoint/2010/main" val="433109790"/>
      </p:ext>
    </p:extLst>
  </p:cSld>
  <p:clrMapOvr>
    <a:masterClrMapping/>
  </p:clrMapOvr>
  <p:transition spd="med">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16CC51-CBC4-C44D-AF9A-C47727A698FC}" type="slidenum">
              <a:rPr lang="en-US"/>
              <a:pPr>
                <a:defRPr/>
              </a:pPr>
              <a:t>‹#›</a:t>
            </a:fld>
            <a:endParaRPr lang="en-US"/>
          </a:p>
        </p:txBody>
      </p:sp>
    </p:spTree>
    <p:extLst>
      <p:ext uri="{BB962C8B-B14F-4D97-AF65-F5344CB8AC3E}">
        <p14:creationId xmlns:p14="http://schemas.microsoft.com/office/powerpoint/2010/main" val="3032076289"/>
      </p:ext>
    </p:extLst>
  </p:cSld>
  <p:clrMapOvr>
    <a:masterClrMapping/>
  </p:clrMapOvr>
  <p:transition spd="med">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BED43D-582D-0046-A8C8-B2E283F67606}" type="slidenum">
              <a:rPr lang="en-US"/>
              <a:pPr>
                <a:defRPr/>
              </a:pPr>
              <a:t>‹#›</a:t>
            </a:fld>
            <a:endParaRPr lang="en-US"/>
          </a:p>
        </p:txBody>
      </p:sp>
    </p:spTree>
    <p:extLst>
      <p:ext uri="{BB962C8B-B14F-4D97-AF65-F5344CB8AC3E}">
        <p14:creationId xmlns:p14="http://schemas.microsoft.com/office/powerpoint/2010/main" val="472273016"/>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a:extLst>
              <a:ext uri="{FF2B5EF4-FFF2-40B4-BE49-F238E27FC236}">
                <a16:creationId xmlns:a16="http://schemas.microsoft.com/office/drawing/2014/main" id="{CC204F3A-60AD-6846-899D-A466F115BCE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32">
            <a:extLst>
              <a:ext uri="{FF2B5EF4-FFF2-40B4-BE49-F238E27FC236}">
                <a16:creationId xmlns:a16="http://schemas.microsoft.com/office/drawing/2014/main" id="{13CA0176-F856-6641-B906-94FA317DC2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a:extLst>
              <a:ext uri="{FF2B5EF4-FFF2-40B4-BE49-F238E27FC236}">
                <a16:creationId xmlns:a16="http://schemas.microsoft.com/office/drawing/2014/main" id="{3D08807B-AE90-3F47-B912-62629EB8CE9A}"/>
              </a:ext>
            </a:extLst>
          </p:cNvPr>
          <p:cNvSpPr>
            <a:spLocks noGrp="1" noChangeArrowheads="1"/>
          </p:cNvSpPr>
          <p:nvPr>
            <p:ph type="sldNum" sz="quarter" idx="12"/>
          </p:nvPr>
        </p:nvSpPr>
        <p:spPr>
          <a:ln/>
        </p:spPr>
        <p:txBody>
          <a:bodyPr/>
          <a:lstStyle>
            <a:lvl1pPr>
              <a:defRPr/>
            </a:lvl1pPr>
          </a:lstStyle>
          <a:p>
            <a:fld id="{0BEF07A1-7B99-AE42-8D82-167D63495BC4}" type="slidenum">
              <a:rPr lang="en-US" altLang="en-US"/>
              <a:pPr/>
              <a:t>‹#›</a:t>
            </a:fld>
            <a:endParaRPr lang="en-US" altLang="en-US"/>
          </a:p>
        </p:txBody>
      </p:sp>
    </p:spTree>
    <p:extLst>
      <p:ext uri="{BB962C8B-B14F-4D97-AF65-F5344CB8AC3E}">
        <p14:creationId xmlns:p14="http://schemas.microsoft.com/office/powerpoint/2010/main" val="2482197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a:extLst>
              <a:ext uri="{FF2B5EF4-FFF2-40B4-BE49-F238E27FC236}">
                <a16:creationId xmlns:a16="http://schemas.microsoft.com/office/drawing/2014/main" id="{53AD3638-670E-BE46-924F-AC906D656E0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32">
            <a:extLst>
              <a:ext uri="{FF2B5EF4-FFF2-40B4-BE49-F238E27FC236}">
                <a16:creationId xmlns:a16="http://schemas.microsoft.com/office/drawing/2014/main" id="{A00096DA-8A75-1640-94C3-493B67C239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a:extLst>
              <a:ext uri="{FF2B5EF4-FFF2-40B4-BE49-F238E27FC236}">
                <a16:creationId xmlns:a16="http://schemas.microsoft.com/office/drawing/2014/main" id="{A7A8BF6D-9048-2349-86C8-4131C2AD4BD9}"/>
              </a:ext>
            </a:extLst>
          </p:cNvPr>
          <p:cNvSpPr>
            <a:spLocks noGrp="1" noChangeArrowheads="1"/>
          </p:cNvSpPr>
          <p:nvPr>
            <p:ph type="sldNum" sz="quarter" idx="12"/>
          </p:nvPr>
        </p:nvSpPr>
        <p:spPr>
          <a:ln/>
        </p:spPr>
        <p:txBody>
          <a:bodyPr/>
          <a:lstStyle>
            <a:lvl1pPr>
              <a:defRPr/>
            </a:lvl1pPr>
          </a:lstStyle>
          <a:p>
            <a:fld id="{38C41B71-0985-8D4D-BF1A-7D261A3D2ECB}" type="slidenum">
              <a:rPr lang="en-US" altLang="en-US"/>
              <a:pPr/>
              <a:t>‹#›</a:t>
            </a:fld>
            <a:endParaRPr lang="en-US" altLang="en-US"/>
          </a:p>
        </p:txBody>
      </p:sp>
    </p:spTree>
    <p:extLst>
      <p:ext uri="{BB962C8B-B14F-4D97-AF65-F5344CB8AC3E}">
        <p14:creationId xmlns:p14="http://schemas.microsoft.com/office/powerpoint/2010/main" val="9275734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a:extLst>
              <a:ext uri="{FF2B5EF4-FFF2-40B4-BE49-F238E27FC236}">
                <a16:creationId xmlns:a16="http://schemas.microsoft.com/office/drawing/2014/main" id="{5439302E-89A8-774D-AC65-4617FA40202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32">
            <a:extLst>
              <a:ext uri="{FF2B5EF4-FFF2-40B4-BE49-F238E27FC236}">
                <a16:creationId xmlns:a16="http://schemas.microsoft.com/office/drawing/2014/main" id="{37994685-AFD6-CD4E-AD75-2811F70C63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a:extLst>
              <a:ext uri="{FF2B5EF4-FFF2-40B4-BE49-F238E27FC236}">
                <a16:creationId xmlns:a16="http://schemas.microsoft.com/office/drawing/2014/main" id="{CAF66F81-AE35-F94E-9E85-8068AA769E98}"/>
              </a:ext>
            </a:extLst>
          </p:cNvPr>
          <p:cNvSpPr>
            <a:spLocks noGrp="1" noChangeArrowheads="1"/>
          </p:cNvSpPr>
          <p:nvPr>
            <p:ph type="sldNum" sz="quarter" idx="12"/>
          </p:nvPr>
        </p:nvSpPr>
        <p:spPr>
          <a:ln/>
        </p:spPr>
        <p:txBody>
          <a:bodyPr/>
          <a:lstStyle>
            <a:lvl1pPr>
              <a:defRPr/>
            </a:lvl1pPr>
          </a:lstStyle>
          <a:p>
            <a:fld id="{AAF88B02-B524-6647-A94E-AE16002B487F}" type="slidenum">
              <a:rPr lang="en-US" altLang="en-US"/>
              <a:pPr/>
              <a:t>‹#›</a:t>
            </a:fld>
            <a:endParaRPr lang="en-US" altLang="en-US"/>
          </a:p>
        </p:txBody>
      </p:sp>
    </p:spTree>
    <p:extLst>
      <p:ext uri="{BB962C8B-B14F-4D97-AF65-F5344CB8AC3E}">
        <p14:creationId xmlns:p14="http://schemas.microsoft.com/office/powerpoint/2010/main" val="15920646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a:extLst>
              <a:ext uri="{FF2B5EF4-FFF2-40B4-BE49-F238E27FC236}">
                <a16:creationId xmlns:a16="http://schemas.microsoft.com/office/drawing/2014/main" id="{916F1AAD-1C13-4444-A600-CAFA05BA27B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032">
            <a:extLst>
              <a:ext uri="{FF2B5EF4-FFF2-40B4-BE49-F238E27FC236}">
                <a16:creationId xmlns:a16="http://schemas.microsoft.com/office/drawing/2014/main" id="{582B6D83-C3E0-E34D-8BB3-830024B762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033">
            <a:extLst>
              <a:ext uri="{FF2B5EF4-FFF2-40B4-BE49-F238E27FC236}">
                <a16:creationId xmlns:a16="http://schemas.microsoft.com/office/drawing/2014/main" id="{FDE6FA51-7949-7048-839C-B822C46C0532}"/>
              </a:ext>
            </a:extLst>
          </p:cNvPr>
          <p:cNvSpPr>
            <a:spLocks noGrp="1" noChangeArrowheads="1"/>
          </p:cNvSpPr>
          <p:nvPr>
            <p:ph type="sldNum" sz="quarter" idx="12"/>
          </p:nvPr>
        </p:nvSpPr>
        <p:spPr>
          <a:ln/>
        </p:spPr>
        <p:txBody>
          <a:bodyPr/>
          <a:lstStyle>
            <a:lvl1pPr>
              <a:defRPr/>
            </a:lvl1pPr>
          </a:lstStyle>
          <a:p>
            <a:fld id="{E4CB93E5-35C2-264E-BCDB-7C5A9A1FC9C5}" type="slidenum">
              <a:rPr lang="en-US" altLang="en-US"/>
              <a:pPr/>
              <a:t>‹#›</a:t>
            </a:fld>
            <a:endParaRPr lang="en-US" altLang="en-US"/>
          </a:p>
        </p:txBody>
      </p:sp>
    </p:spTree>
    <p:extLst>
      <p:ext uri="{BB962C8B-B14F-4D97-AF65-F5344CB8AC3E}">
        <p14:creationId xmlns:p14="http://schemas.microsoft.com/office/powerpoint/2010/main" val="1036006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a:extLst>
              <a:ext uri="{FF2B5EF4-FFF2-40B4-BE49-F238E27FC236}">
                <a16:creationId xmlns:a16="http://schemas.microsoft.com/office/drawing/2014/main" id="{E0DD168A-DBB1-FC46-B0F5-BD787D59765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032">
            <a:extLst>
              <a:ext uri="{FF2B5EF4-FFF2-40B4-BE49-F238E27FC236}">
                <a16:creationId xmlns:a16="http://schemas.microsoft.com/office/drawing/2014/main" id="{036C1DB9-54F7-B74E-A729-8357235802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033">
            <a:extLst>
              <a:ext uri="{FF2B5EF4-FFF2-40B4-BE49-F238E27FC236}">
                <a16:creationId xmlns:a16="http://schemas.microsoft.com/office/drawing/2014/main" id="{110EC174-A8AF-574A-8E27-33A8CFDD104D}"/>
              </a:ext>
            </a:extLst>
          </p:cNvPr>
          <p:cNvSpPr>
            <a:spLocks noGrp="1" noChangeArrowheads="1"/>
          </p:cNvSpPr>
          <p:nvPr>
            <p:ph type="sldNum" sz="quarter" idx="12"/>
          </p:nvPr>
        </p:nvSpPr>
        <p:spPr>
          <a:ln/>
        </p:spPr>
        <p:txBody>
          <a:bodyPr/>
          <a:lstStyle>
            <a:lvl1pPr>
              <a:defRPr/>
            </a:lvl1pPr>
          </a:lstStyle>
          <a:p>
            <a:fld id="{CC4E0E9B-F53A-0B4D-B770-52AED1C26D4D}" type="slidenum">
              <a:rPr lang="en-US" altLang="en-US"/>
              <a:pPr/>
              <a:t>‹#›</a:t>
            </a:fld>
            <a:endParaRPr lang="en-US" altLang="en-US"/>
          </a:p>
        </p:txBody>
      </p:sp>
    </p:spTree>
    <p:extLst>
      <p:ext uri="{BB962C8B-B14F-4D97-AF65-F5344CB8AC3E}">
        <p14:creationId xmlns:p14="http://schemas.microsoft.com/office/powerpoint/2010/main" val="33370827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a:extLst>
              <a:ext uri="{FF2B5EF4-FFF2-40B4-BE49-F238E27FC236}">
                <a16:creationId xmlns:a16="http://schemas.microsoft.com/office/drawing/2014/main" id="{78AF2253-C139-C847-93AD-2FF06B4797F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032">
            <a:extLst>
              <a:ext uri="{FF2B5EF4-FFF2-40B4-BE49-F238E27FC236}">
                <a16:creationId xmlns:a16="http://schemas.microsoft.com/office/drawing/2014/main" id="{7B0A473F-01A6-6D4C-8535-B444BAF874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033">
            <a:extLst>
              <a:ext uri="{FF2B5EF4-FFF2-40B4-BE49-F238E27FC236}">
                <a16:creationId xmlns:a16="http://schemas.microsoft.com/office/drawing/2014/main" id="{02AD92F7-AE21-5249-9465-3647886E8C1E}"/>
              </a:ext>
            </a:extLst>
          </p:cNvPr>
          <p:cNvSpPr>
            <a:spLocks noGrp="1" noChangeArrowheads="1"/>
          </p:cNvSpPr>
          <p:nvPr>
            <p:ph type="sldNum" sz="quarter" idx="12"/>
          </p:nvPr>
        </p:nvSpPr>
        <p:spPr>
          <a:ln/>
        </p:spPr>
        <p:txBody>
          <a:bodyPr/>
          <a:lstStyle>
            <a:lvl1pPr>
              <a:defRPr/>
            </a:lvl1pPr>
          </a:lstStyle>
          <a:p>
            <a:fld id="{C8ED0C08-0A05-3244-B482-BBAF4CD11CFE}" type="slidenum">
              <a:rPr lang="en-US" altLang="en-US"/>
              <a:pPr/>
              <a:t>‹#›</a:t>
            </a:fld>
            <a:endParaRPr lang="en-US" altLang="en-US"/>
          </a:p>
        </p:txBody>
      </p:sp>
    </p:spTree>
    <p:extLst>
      <p:ext uri="{BB962C8B-B14F-4D97-AF65-F5344CB8AC3E}">
        <p14:creationId xmlns:p14="http://schemas.microsoft.com/office/powerpoint/2010/main" val="37354989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a:extLst>
              <a:ext uri="{FF2B5EF4-FFF2-40B4-BE49-F238E27FC236}">
                <a16:creationId xmlns:a16="http://schemas.microsoft.com/office/drawing/2014/main" id="{70FE528D-B854-5E42-89EB-968C538F03A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32">
            <a:extLst>
              <a:ext uri="{FF2B5EF4-FFF2-40B4-BE49-F238E27FC236}">
                <a16:creationId xmlns:a16="http://schemas.microsoft.com/office/drawing/2014/main" id="{DC3D9DE8-CCA0-9A4B-A10C-87CEDCE0BC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a:extLst>
              <a:ext uri="{FF2B5EF4-FFF2-40B4-BE49-F238E27FC236}">
                <a16:creationId xmlns:a16="http://schemas.microsoft.com/office/drawing/2014/main" id="{95CEC8A2-F3F6-6C42-88BC-13A558377B24}"/>
              </a:ext>
            </a:extLst>
          </p:cNvPr>
          <p:cNvSpPr>
            <a:spLocks noGrp="1" noChangeArrowheads="1"/>
          </p:cNvSpPr>
          <p:nvPr>
            <p:ph type="sldNum" sz="quarter" idx="12"/>
          </p:nvPr>
        </p:nvSpPr>
        <p:spPr>
          <a:ln/>
        </p:spPr>
        <p:txBody>
          <a:bodyPr/>
          <a:lstStyle>
            <a:lvl1pPr>
              <a:defRPr/>
            </a:lvl1pPr>
          </a:lstStyle>
          <a:p>
            <a:fld id="{EFDE3780-EDBA-4E47-83C9-942507F7B129}" type="slidenum">
              <a:rPr lang="en-US" altLang="en-US"/>
              <a:pPr/>
              <a:t>‹#›</a:t>
            </a:fld>
            <a:endParaRPr lang="en-US" altLang="en-US"/>
          </a:p>
        </p:txBody>
      </p:sp>
    </p:spTree>
    <p:extLst>
      <p:ext uri="{BB962C8B-B14F-4D97-AF65-F5344CB8AC3E}">
        <p14:creationId xmlns:p14="http://schemas.microsoft.com/office/powerpoint/2010/main" val="456783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0BBD046-9459-6842-B8BF-988E608FC5A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686737-3522-B048-8AF9-522672457A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55D7B3D-1326-D440-90CF-7F8CCC82F211}"/>
              </a:ext>
            </a:extLst>
          </p:cNvPr>
          <p:cNvSpPr>
            <a:spLocks noGrp="1" noChangeArrowheads="1"/>
          </p:cNvSpPr>
          <p:nvPr>
            <p:ph type="sldNum" sz="quarter" idx="12"/>
          </p:nvPr>
        </p:nvSpPr>
        <p:spPr>
          <a:ln/>
        </p:spPr>
        <p:txBody>
          <a:bodyPr/>
          <a:lstStyle>
            <a:lvl1pPr>
              <a:defRPr/>
            </a:lvl1pPr>
          </a:lstStyle>
          <a:p>
            <a:fld id="{C3651D66-39A8-FE44-9F17-AB93D1E406AB}" type="slidenum">
              <a:rPr lang="en-US" altLang="en-US"/>
              <a:pPr/>
              <a:t>‹#›</a:t>
            </a:fld>
            <a:endParaRPr lang="en-US" altLang="en-US"/>
          </a:p>
        </p:txBody>
      </p:sp>
    </p:spTree>
    <p:extLst>
      <p:ext uri="{BB962C8B-B14F-4D97-AF65-F5344CB8AC3E}">
        <p14:creationId xmlns:p14="http://schemas.microsoft.com/office/powerpoint/2010/main" val="19530827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a:extLst>
              <a:ext uri="{FF2B5EF4-FFF2-40B4-BE49-F238E27FC236}">
                <a16:creationId xmlns:a16="http://schemas.microsoft.com/office/drawing/2014/main" id="{4756704A-53A1-F940-8558-0ACECDFDBCE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32">
            <a:extLst>
              <a:ext uri="{FF2B5EF4-FFF2-40B4-BE49-F238E27FC236}">
                <a16:creationId xmlns:a16="http://schemas.microsoft.com/office/drawing/2014/main" id="{49BF2869-9956-314D-9793-2D90879BDC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a:extLst>
              <a:ext uri="{FF2B5EF4-FFF2-40B4-BE49-F238E27FC236}">
                <a16:creationId xmlns:a16="http://schemas.microsoft.com/office/drawing/2014/main" id="{0596E555-AC72-8A4F-95DD-8652CDDB7AE0}"/>
              </a:ext>
            </a:extLst>
          </p:cNvPr>
          <p:cNvSpPr>
            <a:spLocks noGrp="1" noChangeArrowheads="1"/>
          </p:cNvSpPr>
          <p:nvPr>
            <p:ph type="sldNum" sz="quarter" idx="12"/>
          </p:nvPr>
        </p:nvSpPr>
        <p:spPr>
          <a:ln/>
        </p:spPr>
        <p:txBody>
          <a:bodyPr/>
          <a:lstStyle>
            <a:lvl1pPr>
              <a:defRPr/>
            </a:lvl1pPr>
          </a:lstStyle>
          <a:p>
            <a:fld id="{21FB582B-B449-0241-BF01-7C48F5B78F70}" type="slidenum">
              <a:rPr lang="en-US" altLang="en-US"/>
              <a:pPr/>
              <a:t>‹#›</a:t>
            </a:fld>
            <a:endParaRPr lang="en-US" altLang="en-US"/>
          </a:p>
        </p:txBody>
      </p:sp>
    </p:spTree>
    <p:extLst>
      <p:ext uri="{BB962C8B-B14F-4D97-AF65-F5344CB8AC3E}">
        <p14:creationId xmlns:p14="http://schemas.microsoft.com/office/powerpoint/2010/main" val="11458357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a:extLst>
              <a:ext uri="{FF2B5EF4-FFF2-40B4-BE49-F238E27FC236}">
                <a16:creationId xmlns:a16="http://schemas.microsoft.com/office/drawing/2014/main" id="{BAF3F13D-2C70-6041-9E05-F8A7147A500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32">
            <a:extLst>
              <a:ext uri="{FF2B5EF4-FFF2-40B4-BE49-F238E27FC236}">
                <a16:creationId xmlns:a16="http://schemas.microsoft.com/office/drawing/2014/main" id="{989A4791-407B-B04C-AF37-8894DA3C42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a:extLst>
              <a:ext uri="{FF2B5EF4-FFF2-40B4-BE49-F238E27FC236}">
                <a16:creationId xmlns:a16="http://schemas.microsoft.com/office/drawing/2014/main" id="{A40F9A6A-8962-9647-918F-D25463959DF2}"/>
              </a:ext>
            </a:extLst>
          </p:cNvPr>
          <p:cNvSpPr>
            <a:spLocks noGrp="1" noChangeArrowheads="1"/>
          </p:cNvSpPr>
          <p:nvPr>
            <p:ph type="sldNum" sz="quarter" idx="12"/>
          </p:nvPr>
        </p:nvSpPr>
        <p:spPr>
          <a:ln/>
        </p:spPr>
        <p:txBody>
          <a:bodyPr/>
          <a:lstStyle>
            <a:lvl1pPr>
              <a:defRPr/>
            </a:lvl1pPr>
          </a:lstStyle>
          <a:p>
            <a:fld id="{BA74F09E-4542-AB4B-AA7C-7D1784C61871}" type="slidenum">
              <a:rPr lang="en-US" altLang="en-US"/>
              <a:pPr/>
              <a:t>‹#›</a:t>
            </a:fld>
            <a:endParaRPr lang="en-US" altLang="en-US"/>
          </a:p>
        </p:txBody>
      </p:sp>
    </p:spTree>
    <p:extLst>
      <p:ext uri="{BB962C8B-B14F-4D97-AF65-F5344CB8AC3E}">
        <p14:creationId xmlns:p14="http://schemas.microsoft.com/office/powerpoint/2010/main" val="22525527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a:extLst>
              <a:ext uri="{FF2B5EF4-FFF2-40B4-BE49-F238E27FC236}">
                <a16:creationId xmlns:a16="http://schemas.microsoft.com/office/drawing/2014/main" id="{A0B2358B-7490-CC4E-9322-84786C52411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32">
            <a:extLst>
              <a:ext uri="{FF2B5EF4-FFF2-40B4-BE49-F238E27FC236}">
                <a16:creationId xmlns:a16="http://schemas.microsoft.com/office/drawing/2014/main" id="{B25AC5D4-CE4D-6F4D-B7AB-3632B647F4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a:extLst>
              <a:ext uri="{FF2B5EF4-FFF2-40B4-BE49-F238E27FC236}">
                <a16:creationId xmlns:a16="http://schemas.microsoft.com/office/drawing/2014/main" id="{C0FD924F-495B-9D49-B43F-A6433E8A244B}"/>
              </a:ext>
            </a:extLst>
          </p:cNvPr>
          <p:cNvSpPr>
            <a:spLocks noGrp="1" noChangeArrowheads="1"/>
          </p:cNvSpPr>
          <p:nvPr>
            <p:ph type="sldNum" sz="quarter" idx="12"/>
          </p:nvPr>
        </p:nvSpPr>
        <p:spPr>
          <a:ln/>
        </p:spPr>
        <p:txBody>
          <a:bodyPr/>
          <a:lstStyle>
            <a:lvl1pPr>
              <a:defRPr/>
            </a:lvl1pPr>
          </a:lstStyle>
          <a:p>
            <a:fld id="{AEA5842E-B883-5545-BE81-E1F9942370A4}" type="slidenum">
              <a:rPr lang="en-US" altLang="en-US"/>
              <a:pPr/>
              <a:t>‹#›</a:t>
            </a:fld>
            <a:endParaRPr lang="en-US" altLang="en-US"/>
          </a:p>
        </p:txBody>
      </p:sp>
    </p:spTree>
    <p:extLst>
      <p:ext uri="{BB962C8B-B14F-4D97-AF65-F5344CB8AC3E}">
        <p14:creationId xmlns:p14="http://schemas.microsoft.com/office/powerpoint/2010/main" val="33400073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234D9577-9F42-A249-A7D7-57CD947E6286}"/>
              </a:ext>
            </a:extLst>
          </p:cNvPr>
          <p:cNvGrpSpPr>
            <a:grpSpLocks/>
          </p:cNvGrpSpPr>
          <p:nvPr/>
        </p:nvGrpSpPr>
        <p:grpSpPr bwMode="auto">
          <a:xfrm>
            <a:off x="0" y="0"/>
            <a:ext cx="1085850" cy="6854825"/>
            <a:chOff x="0" y="0"/>
            <a:chExt cx="684" cy="4318"/>
          </a:xfrm>
        </p:grpSpPr>
        <p:sp>
          <p:nvSpPr>
            <p:cNvPr id="5" name="Rectangle 3">
              <a:extLst>
                <a:ext uri="{FF2B5EF4-FFF2-40B4-BE49-F238E27FC236}">
                  <a16:creationId xmlns:a16="http://schemas.microsoft.com/office/drawing/2014/main" id="{F6E2F489-5257-C445-AA0F-93365BFD84C3}"/>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0" hangingPunct="0">
                <a:defRPr/>
              </a:pPr>
              <a:endParaRPr lang="en-US">
                <a:ea typeface="ＭＳ Ｐゴシック" pitchFamily="8" charset="-128"/>
              </a:endParaRPr>
            </a:p>
          </p:txBody>
        </p:sp>
        <p:grpSp>
          <p:nvGrpSpPr>
            <p:cNvPr id="6" name="Group 4">
              <a:extLst>
                <a:ext uri="{FF2B5EF4-FFF2-40B4-BE49-F238E27FC236}">
                  <a16:creationId xmlns:a16="http://schemas.microsoft.com/office/drawing/2014/main" id="{F1AA5B5D-312E-9647-92AD-13C2C7390613}"/>
                </a:ext>
              </a:extLst>
            </p:cNvPr>
            <p:cNvGrpSpPr>
              <a:grpSpLocks/>
            </p:cNvGrpSpPr>
            <p:nvPr/>
          </p:nvGrpSpPr>
          <p:grpSpPr bwMode="auto">
            <a:xfrm>
              <a:off x="48" y="103"/>
              <a:ext cx="96" cy="4126"/>
              <a:chOff x="48" y="103"/>
              <a:chExt cx="96" cy="4126"/>
            </a:xfrm>
          </p:grpSpPr>
          <p:sp>
            <p:nvSpPr>
              <p:cNvPr id="7" name="Rectangle 5">
                <a:extLst>
                  <a:ext uri="{FF2B5EF4-FFF2-40B4-BE49-F238E27FC236}">
                    <a16:creationId xmlns:a16="http://schemas.microsoft.com/office/drawing/2014/main" id="{DD69FAC7-08A0-D547-8970-2D86243EDA88}"/>
                  </a:ext>
                </a:extLst>
              </p:cNvPr>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8" name="Rectangle 6">
                <a:extLst>
                  <a:ext uri="{FF2B5EF4-FFF2-40B4-BE49-F238E27FC236}">
                    <a16:creationId xmlns:a16="http://schemas.microsoft.com/office/drawing/2014/main" id="{9CBECB29-13A6-5649-9E3B-53B6560826F1}"/>
                  </a:ext>
                </a:extLst>
              </p:cNvPr>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9" name="Rectangle 7">
                <a:extLst>
                  <a:ext uri="{FF2B5EF4-FFF2-40B4-BE49-F238E27FC236}">
                    <a16:creationId xmlns:a16="http://schemas.microsoft.com/office/drawing/2014/main" id="{440FC322-C2C8-F54C-9C32-4E5D92DF69E9}"/>
                  </a:ext>
                </a:extLst>
              </p:cNvPr>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0" name="Rectangle 8">
                <a:extLst>
                  <a:ext uri="{FF2B5EF4-FFF2-40B4-BE49-F238E27FC236}">
                    <a16:creationId xmlns:a16="http://schemas.microsoft.com/office/drawing/2014/main" id="{21A1CD3B-497C-A84B-B216-843D079F2081}"/>
                  </a:ext>
                </a:extLst>
              </p:cNvPr>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1" name="Rectangle 9">
                <a:extLst>
                  <a:ext uri="{FF2B5EF4-FFF2-40B4-BE49-F238E27FC236}">
                    <a16:creationId xmlns:a16="http://schemas.microsoft.com/office/drawing/2014/main" id="{FD31F67D-2D99-0744-ADC1-F632A6823E1D}"/>
                  </a:ext>
                </a:extLst>
              </p:cNvPr>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2" name="Rectangle 10">
                <a:extLst>
                  <a:ext uri="{FF2B5EF4-FFF2-40B4-BE49-F238E27FC236}">
                    <a16:creationId xmlns:a16="http://schemas.microsoft.com/office/drawing/2014/main" id="{9AAF8E9C-C7FD-6B4A-9250-02D00FDDE187}"/>
                  </a:ext>
                </a:extLst>
              </p:cNvPr>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3" name="Rectangle 11">
                <a:extLst>
                  <a:ext uri="{FF2B5EF4-FFF2-40B4-BE49-F238E27FC236}">
                    <a16:creationId xmlns:a16="http://schemas.microsoft.com/office/drawing/2014/main" id="{5039BBCE-C2DB-244A-93F3-E583DED35264}"/>
                  </a:ext>
                </a:extLst>
              </p:cNvPr>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4" name="Rectangle 12">
                <a:extLst>
                  <a:ext uri="{FF2B5EF4-FFF2-40B4-BE49-F238E27FC236}">
                    <a16:creationId xmlns:a16="http://schemas.microsoft.com/office/drawing/2014/main" id="{DB4462ED-3786-F943-BC53-085899472832}"/>
                  </a:ext>
                </a:extLst>
              </p:cNvPr>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5" name="Rectangle 13">
                <a:extLst>
                  <a:ext uri="{FF2B5EF4-FFF2-40B4-BE49-F238E27FC236}">
                    <a16:creationId xmlns:a16="http://schemas.microsoft.com/office/drawing/2014/main" id="{287A96E2-268F-E044-9483-6FC7D23105C8}"/>
                  </a:ext>
                </a:extLst>
              </p:cNvPr>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6" name="Rectangle 14">
                <a:extLst>
                  <a:ext uri="{FF2B5EF4-FFF2-40B4-BE49-F238E27FC236}">
                    <a16:creationId xmlns:a16="http://schemas.microsoft.com/office/drawing/2014/main" id="{8FD17E5C-80EE-C941-B3E3-19970950F63E}"/>
                  </a:ext>
                </a:extLst>
              </p:cNvPr>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7" name="Rectangle 15">
                <a:extLst>
                  <a:ext uri="{FF2B5EF4-FFF2-40B4-BE49-F238E27FC236}">
                    <a16:creationId xmlns:a16="http://schemas.microsoft.com/office/drawing/2014/main" id="{3455043E-53AF-1D44-93EB-49A4399889A0}"/>
                  </a:ext>
                </a:extLst>
              </p:cNvPr>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8" name="Rectangle 16">
                <a:extLst>
                  <a:ext uri="{FF2B5EF4-FFF2-40B4-BE49-F238E27FC236}">
                    <a16:creationId xmlns:a16="http://schemas.microsoft.com/office/drawing/2014/main" id="{A769093A-C625-5344-B3E7-33A5373E932D}"/>
                  </a:ext>
                </a:extLst>
              </p:cNvPr>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9" name="Rectangle 17">
                <a:extLst>
                  <a:ext uri="{FF2B5EF4-FFF2-40B4-BE49-F238E27FC236}">
                    <a16:creationId xmlns:a16="http://schemas.microsoft.com/office/drawing/2014/main" id="{73263F0C-B533-1841-90FC-122E1F8C2E1B}"/>
                  </a:ext>
                </a:extLst>
              </p:cNvPr>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20" name="Rectangle 18">
                <a:extLst>
                  <a:ext uri="{FF2B5EF4-FFF2-40B4-BE49-F238E27FC236}">
                    <a16:creationId xmlns:a16="http://schemas.microsoft.com/office/drawing/2014/main" id="{B52E4C3B-B7C6-6B42-A3B2-8E0B3B66DA0F}"/>
                  </a:ext>
                </a:extLst>
              </p:cNvPr>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21" name="Rectangle 19">
                <a:extLst>
                  <a:ext uri="{FF2B5EF4-FFF2-40B4-BE49-F238E27FC236}">
                    <a16:creationId xmlns:a16="http://schemas.microsoft.com/office/drawing/2014/main" id="{6CA33083-DD32-B846-90AE-6831DF6700A0}"/>
                  </a:ext>
                </a:extLst>
              </p:cNvPr>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22" name="Rectangle 20">
                <a:extLst>
                  <a:ext uri="{FF2B5EF4-FFF2-40B4-BE49-F238E27FC236}">
                    <a16:creationId xmlns:a16="http://schemas.microsoft.com/office/drawing/2014/main" id="{14F0E63D-084C-7A4D-8DA4-7C570DBB7ACD}"/>
                  </a:ext>
                </a:extLst>
              </p:cNvPr>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23" name="Rectangle 21">
                <a:extLst>
                  <a:ext uri="{FF2B5EF4-FFF2-40B4-BE49-F238E27FC236}">
                    <a16:creationId xmlns:a16="http://schemas.microsoft.com/office/drawing/2014/main" id="{CF8CCEE2-2488-534E-B608-9E7978A4DCD8}"/>
                  </a:ext>
                </a:extLst>
              </p:cNvPr>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24" name="Rectangle 22">
                <a:extLst>
                  <a:ext uri="{FF2B5EF4-FFF2-40B4-BE49-F238E27FC236}">
                    <a16:creationId xmlns:a16="http://schemas.microsoft.com/office/drawing/2014/main" id="{FD82FCE9-2497-204A-8344-3084847E4110}"/>
                  </a:ext>
                </a:extLst>
              </p:cNvPr>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25" name="Rectangle 23">
                <a:extLst>
                  <a:ext uri="{FF2B5EF4-FFF2-40B4-BE49-F238E27FC236}">
                    <a16:creationId xmlns:a16="http://schemas.microsoft.com/office/drawing/2014/main" id="{3FD336B6-C1E7-1A44-AAFC-5B43F687BB5F}"/>
                  </a:ext>
                </a:extLst>
              </p:cNvPr>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26" name="Rectangle 24">
                <a:extLst>
                  <a:ext uri="{FF2B5EF4-FFF2-40B4-BE49-F238E27FC236}">
                    <a16:creationId xmlns:a16="http://schemas.microsoft.com/office/drawing/2014/main" id="{BF2534E9-6412-8E4A-8739-C91949DFE627}"/>
                  </a:ext>
                </a:extLst>
              </p:cNvPr>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27" name="Rectangle 25">
                <a:extLst>
                  <a:ext uri="{FF2B5EF4-FFF2-40B4-BE49-F238E27FC236}">
                    <a16:creationId xmlns:a16="http://schemas.microsoft.com/office/drawing/2014/main" id="{38ED4289-4A28-5C47-9FAF-E939489D4B3B}"/>
                  </a:ext>
                </a:extLst>
              </p:cNvPr>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28" name="Rectangle 26">
                <a:extLst>
                  <a:ext uri="{FF2B5EF4-FFF2-40B4-BE49-F238E27FC236}">
                    <a16:creationId xmlns:a16="http://schemas.microsoft.com/office/drawing/2014/main" id="{07733591-6FC8-6F49-A363-AA07E60F496B}"/>
                  </a:ext>
                </a:extLst>
              </p:cNvPr>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29" name="Rectangle 27">
                <a:extLst>
                  <a:ext uri="{FF2B5EF4-FFF2-40B4-BE49-F238E27FC236}">
                    <a16:creationId xmlns:a16="http://schemas.microsoft.com/office/drawing/2014/main" id="{C5B1A3E1-2337-A144-8812-AC08A1357250}"/>
                  </a:ext>
                </a:extLst>
              </p:cNvPr>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30" name="Rectangle 28">
                <a:extLst>
                  <a:ext uri="{FF2B5EF4-FFF2-40B4-BE49-F238E27FC236}">
                    <a16:creationId xmlns:a16="http://schemas.microsoft.com/office/drawing/2014/main" id="{A04C7EBC-2E9D-474C-9B72-4EE42043DC54}"/>
                  </a:ext>
                </a:extLst>
              </p:cNvPr>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31" name="Rectangle 29">
                <a:extLst>
                  <a:ext uri="{FF2B5EF4-FFF2-40B4-BE49-F238E27FC236}">
                    <a16:creationId xmlns:a16="http://schemas.microsoft.com/office/drawing/2014/main" id="{786FEF59-FD26-B948-A38B-AFA08A23A73A}"/>
                  </a:ext>
                </a:extLst>
              </p:cNvPr>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32" name="Rectangle 30">
                <a:extLst>
                  <a:ext uri="{FF2B5EF4-FFF2-40B4-BE49-F238E27FC236}">
                    <a16:creationId xmlns:a16="http://schemas.microsoft.com/office/drawing/2014/main" id="{08DB7148-7291-0E4E-BFC0-16F6063736DA}"/>
                  </a:ext>
                </a:extLst>
              </p:cNvPr>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33" name="Rectangle 31">
                <a:extLst>
                  <a:ext uri="{FF2B5EF4-FFF2-40B4-BE49-F238E27FC236}">
                    <a16:creationId xmlns:a16="http://schemas.microsoft.com/office/drawing/2014/main" id="{07097F75-6715-1748-A778-02C734BC7D92}"/>
                  </a:ext>
                </a:extLst>
              </p:cNvPr>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34" name="Rectangle 32">
                <a:extLst>
                  <a:ext uri="{FF2B5EF4-FFF2-40B4-BE49-F238E27FC236}">
                    <a16:creationId xmlns:a16="http://schemas.microsoft.com/office/drawing/2014/main" id="{ECC82C04-B541-D148-BC71-0496807EC329}"/>
                  </a:ext>
                </a:extLst>
              </p:cNvPr>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35" name="Rectangle 33">
                <a:extLst>
                  <a:ext uri="{FF2B5EF4-FFF2-40B4-BE49-F238E27FC236}">
                    <a16:creationId xmlns:a16="http://schemas.microsoft.com/office/drawing/2014/main" id="{E97A2638-3A7B-1C45-86A8-A33987CD2EF5}"/>
                  </a:ext>
                </a:extLst>
              </p:cNvPr>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grpSp>
      </p:grpSp>
      <p:sp>
        <p:nvSpPr>
          <p:cNvPr id="76834"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76835"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a:extLst>
              <a:ext uri="{FF2B5EF4-FFF2-40B4-BE49-F238E27FC236}">
                <a16:creationId xmlns:a16="http://schemas.microsoft.com/office/drawing/2014/main" id="{A751EA9E-9C45-2742-A52D-4BB7A5E6D77C}"/>
              </a:ext>
            </a:extLst>
          </p:cNvPr>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a:extLst>
              <a:ext uri="{FF2B5EF4-FFF2-40B4-BE49-F238E27FC236}">
                <a16:creationId xmlns:a16="http://schemas.microsoft.com/office/drawing/2014/main" id="{D8424E77-AE7D-DC45-A2D7-442E23093E00}"/>
              </a:ext>
            </a:extLst>
          </p:cNvPr>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a:extLst>
              <a:ext uri="{FF2B5EF4-FFF2-40B4-BE49-F238E27FC236}">
                <a16:creationId xmlns:a16="http://schemas.microsoft.com/office/drawing/2014/main" id="{89814C6C-7746-884C-B482-006B04988996}"/>
              </a:ext>
            </a:extLst>
          </p:cNvPr>
          <p:cNvSpPr>
            <a:spLocks noGrp="1" noChangeArrowheads="1"/>
          </p:cNvSpPr>
          <p:nvPr>
            <p:ph type="sldNum" sz="quarter" idx="12"/>
          </p:nvPr>
        </p:nvSpPr>
        <p:spPr/>
        <p:txBody>
          <a:bodyPr/>
          <a:lstStyle>
            <a:lvl1pPr>
              <a:defRPr>
                <a:solidFill>
                  <a:srgbClr val="FFFFFF"/>
                </a:solidFill>
              </a:defRPr>
            </a:lvl1pPr>
          </a:lstStyle>
          <a:p>
            <a:fld id="{0BD6AD55-628D-ED4A-9031-14608565CCF3}" type="slidenum">
              <a:rPr lang="en-US" altLang="en-US"/>
              <a:pPr/>
              <a:t>‹#›</a:t>
            </a:fld>
            <a:endParaRPr lang="en-US" altLang="en-US"/>
          </a:p>
        </p:txBody>
      </p:sp>
    </p:spTree>
    <p:extLst>
      <p:ext uri="{BB962C8B-B14F-4D97-AF65-F5344CB8AC3E}">
        <p14:creationId xmlns:p14="http://schemas.microsoft.com/office/powerpoint/2010/main" val="41858876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C7AB5668-8ABA-F34B-8E4F-2E57217B44E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E3ECD1EA-BA1C-3F48-9C71-2DAE423779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44F1F4CA-F8FD-7A4A-AA27-0BB49F24346F}"/>
              </a:ext>
            </a:extLst>
          </p:cNvPr>
          <p:cNvSpPr>
            <a:spLocks noGrp="1" noChangeArrowheads="1"/>
          </p:cNvSpPr>
          <p:nvPr>
            <p:ph type="sldNum" sz="quarter" idx="12"/>
          </p:nvPr>
        </p:nvSpPr>
        <p:spPr>
          <a:ln/>
        </p:spPr>
        <p:txBody>
          <a:bodyPr/>
          <a:lstStyle>
            <a:lvl1pPr>
              <a:defRPr/>
            </a:lvl1pPr>
          </a:lstStyle>
          <a:p>
            <a:fld id="{5C533DA2-B791-0A4C-B018-79261580A3AB}" type="slidenum">
              <a:rPr lang="en-US" altLang="en-US"/>
              <a:pPr/>
              <a:t>‹#›</a:t>
            </a:fld>
            <a:endParaRPr lang="en-US" altLang="en-US"/>
          </a:p>
        </p:txBody>
      </p:sp>
    </p:spTree>
    <p:extLst>
      <p:ext uri="{BB962C8B-B14F-4D97-AF65-F5344CB8AC3E}">
        <p14:creationId xmlns:p14="http://schemas.microsoft.com/office/powerpoint/2010/main" val="22280903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a:extLst>
              <a:ext uri="{FF2B5EF4-FFF2-40B4-BE49-F238E27FC236}">
                <a16:creationId xmlns:a16="http://schemas.microsoft.com/office/drawing/2014/main" id="{18345273-7D27-4E4D-8856-F3DA471FC9C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CE71449A-0E05-9045-9DB9-ED185A60F1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07ACA6D1-ABB8-8945-B6E2-B75CC8853C06}"/>
              </a:ext>
            </a:extLst>
          </p:cNvPr>
          <p:cNvSpPr>
            <a:spLocks noGrp="1" noChangeArrowheads="1"/>
          </p:cNvSpPr>
          <p:nvPr>
            <p:ph type="sldNum" sz="quarter" idx="12"/>
          </p:nvPr>
        </p:nvSpPr>
        <p:spPr>
          <a:ln/>
        </p:spPr>
        <p:txBody>
          <a:bodyPr/>
          <a:lstStyle>
            <a:lvl1pPr>
              <a:defRPr/>
            </a:lvl1pPr>
          </a:lstStyle>
          <a:p>
            <a:fld id="{C1741F2A-4B88-104C-9DAA-260B3FA59438}" type="slidenum">
              <a:rPr lang="en-US" altLang="en-US"/>
              <a:pPr/>
              <a:t>‹#›</a:t>
            </a:fld>
            <a:endParaRPr lang="en-US" altLang="en-US"/>
          </a:p>
        </p:txBody>
      </p:sp>
    </p:spTree>
    <p:extLst>
      <p:ext uri="{BB962C8B-B14F-4D97-AF65-F5344CB8AC3E}">
        <p14:creationId xmlns:p14="http://schemas.microsoft.com/office/powerpoint/2010/main" val="25277008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B7FF4172-C268-224D-ACA5-ACDEAF3B912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815C7A9F-12BC-AF40-BC43-AB39A45729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6781698A-BE46-7B4D-A57A-CA821FB223A0}"/>
              </a:ext>
            </a:extLst>
          </p:cNvPr>
          <p:cNvSpPr>
            <a:spLocks noGrp="1" noChangeArrowheads="1"/>
          </p:cNvSpPr>
          <p:nvPr>
            <p:ph type="sldNum" sz="quarter" idx="12"/>
          </p:nvPr>
        </p:nvSpPr>
        <p:spPr>
          <a:ln/>
        </p:spPr>
        <p:txBody>
          <a:bodyPr/>
          <a:lstStyle>
            <a:lvl1pPr>
              <a:defRPr/>
            </a:lvl1pPr>
          </a:lstStyle>
          <a:p>
            <a:fld id="{68994338-B784-D246-85E9-14435107390A}" type="slidenum">
              <a:rPr lang="en-US" altLang="en-US"/>
              <a:pPr/>
              <a:t>‹#›</a:t>
            </a:fld>
            <a:endParaRPr lang="en-US" altLang="en-US"/>
          </a:p>
        </p:txBody>
      </p:sp>
    </p:spTree>
    <p:extLst>
      <p:ext uri="{BB962C8B-B14F-4D97-AF65-F5344CB8AC3E}">
        <p14:creationId xmlns:p14="http://schemas.microsoft.com/office/powerpoint/2010/main" val="6708057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a:extLst>
              <a:ext uri="{FF2B5EF4-FFF2-40B4-BE49-F238E27FC236}">
                <a16:creationId xmlns:a16="http://schemas.microsoft.com/office/drawing/2014/main" id="{1013890F-C00D-6F43-8485-F1943121FF4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36">
            <a:extLst>
              <a:ext uri="{FF2B5EF4-FFF2-40B4-BE49-F238E27FC236}">
                <a16:creationId xmlns:a16="http://schemas.microsoft.com/office/drawing/2014/main" id="{AA3CBD92-4C06-3E4B-BB5E-79EA503C69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37">
            <a:extLst>
              <a:ext uri="{FF2B5EF4-FFF2-40B4-BE49-F238E27FC236}">
                <a16:creationId xmlns:a16="http://schemas.microsoft.com/office/drawing/2014/main" id="{FC11D291-0566-A44C-8418-4192EB643BE4}"/>
              </a:ext>
            </a:extLst>
          </p:cNvPr>
          <p:cNvSpPr>
            <a:spLocks noGrp="1" noChangeArrowheads="1"/>
          </p:cNvSpPr>
          <p:nvPr>
            <p:ph type="sldNum" sz="quarter" idx="12"/>
          </p:nvPr>
        </p:nvSpPr>
        <p:spPr>
          <a:ln/>
        </p:spPr>
        <p:txBody>
          <a:bodyPr/>
          <a:lstStyle>
            <a:lvl1pPr>
              <a:defRPr/>
            </a:lvl1pPr>
          </a:lstStyle>
          <a:p>
            <a:fld id="{0DA59504-D2FA-784A-BC57-EC22268A3DB8}" type="slidenum">
              <a:rPr lang="en-US" altLang="en-US"/>
              <a:pPr/>
              <a:t>‹#›</a:t>
            </a:fld>
            <a:endParaRPr lang="en-US" altLang="en-US"/>
          </a:p>
        </p:txBody>
      </p:sp>
    </p:spTree>
    <p:extLst>
      <p:ext uri="{BB962C8B-B14F-4D97-AF65-F5344CB8AC3E}">
        <p14:creationId xmlns:p14="http://schemas.microsoft.com/office/powerpoint/2010/main" val="36457568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a:extLst>
              <a:ext uri="{FF2B5EF4-FFF2-40B4-BE49-F238E27FC236}">
                <a16:creationId xmlns:a16="http://schemas.microsoft.com/office/drawing/2014/main" id="{B421BCFC-EC75-B443-8DB6-30EABBF08F9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36">
            <a:extLst>
              <a:ext uri="{FF2B5EF4-FFF2-40B4-BE49-F238E27FC236}">
                <a16:creationId xmlns:a16="http://schemas.microsoft.com/office/drawing/2014/main" id="{F0483546-351D-144B-BC56-CEEFD6AA2E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7642DA5B-BB9D-DA46-B3F6-194C23C4C534}"/>
              </a:ext>
            </a:extLst>
          </p:cNvPr>
          <p:cNvSpPr>
            <a:spLocks noGrp="1" noChangeArrowheads="1"/>
          </p:cNvSpPr>
          <p:nvPr>
            <p:ph type="sldNum" sz="quarter" idx="12"/>
          </p:nvPr>
        </p:nvSpPr>
        <p:spPr>
          <a:ln/>
        </p:spPr>
        <p:txBody>
          <a:bodyPr/>
          <a:lstStyle>
            <a:lvl1pPr>
              <a:defRPr/>
            </a:lvl1pPr>
          </a:lstStyle>
          <a:p>
            <a:fld id="{74402BBB-2326-7A4C-AF16-33E3657E4EF7}" type="slidenum">
              <a:rPr lang="en-US" altLang="en-US"/>
              <a:pPr/>
              <a:t>‹#›</a:t>
            </a:fld>
            <a:endParaRPr lang="en-US" altLang="en-US"/>
          </a:p>
        </p:txBody>
      </p:sp>
    </p:spTree>
    <p:extLst>
      <p:ext uri="{BB962C8B-B14F-4D97-AF65-F5344CB8AC3E}">
        <p14:creationId xmlns:p14="http://schemas.microsoft.com/office/powerpoint/2010/main" val="11323375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a:extLst>
              <a:ext uri="{FF2B5EF4-FFF2-40B4-BE49-F238E27FC236}">
                <a16:creationId xmlns:a16="http://schemas.microsoft.com/office/drawing/2014/main" id="{B8DCB055-E37D-5844-90D1-CFD3041C7F0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36">
            <a:extLst>
              <a:ext uri="{FF2B5EF4-FFF2-40B4-BE49-F238E27FC236}">
                <a16:creationId xmlns:a16="http://schemas.microsoft.com/office/drawing/2014/main" id="{D11D5B01-3CF6-BE41-BF5A-467A8608DC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37">
            <a:extLst>
              <a:ext uri="{FF2B5EF4-FFF2-40B4-BE49-F238E27FC236}">
                <a16:creationId xmlns:a16="http://schemas.microsoft.com/office/drawing/2014/main" id="{89C974F7-04FD-F64A-988D-E5AC5904E570}"/>
              </a:ext>
            </a:extLst>
          </p:cNvPr>
          <p:cNvSpPr>
            <a:spLocks noGrp="1" noChangeArrowheads="1"/>
          </p:cNvSpPr>
          <p:nvPr>
            <p:ph type="sldNum" sz="quarter" idx="12"/>
          </p:nvPr>
        </p:nvSpPr>
        <p:spPr>
          <a:ln/>
        </p:spPr>
        <p:txBody>
          <a:bodyPr/>
          <a:lstStyle>
            <a:lvl1pPr>
              <a:defRPr/>
            </a:lvl1pPr>
          </a:lstStyle>
          <a:p>
            <a:fld id="{1439B07F-7F64-4745-992B-8605D6A8D136}" type="slidenum">
              <a:rPr lang="en-US" altLang="en-US"/>
              <a:pPr/>
              <a:t>‹#›</a:t>
            </a:fld>
            <a:endParaRPr lang="en-US" altLang="en-US"/>
          </a:p>
        </p:txBody>
      </p:sp>
    </p:spTree>
    <p:extLst>
      <p:ext uri="{BB962C8B-B14F-4D97-AF65-F5344CB8AC3E}">
        <p14:creationId xmlns:p14="http://schemas.microsoft.com/office/powerpoint/2010/main" val="434905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913823B-42B9-AB43-A7EB-8726C9A9E02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68D743A-DF54-7B4D-99CC-9B207BF49D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EC0ECB4-4875-CD43-AE82-A6112799BD70}"/>
              </a:ext>
            </a:extLst>
          </p:cNvPr>
          <p:cNvSpPr>
            <a:spLocks noGrp="1" noChangeArrowheads="1"/>
          </p:cNvSpPr>
          <p:nvPr>
            <p:ph type="sldNum" sz="quarter" idx="12"/>
          </p:nvPr>
        </p:nvSpPr>
        <p:spPr>
          <a:ln/>
        </p:spPr>
        <p:txBody>
          <a:bodyPr/>
          <a:lstStyle>
            <a:lvl1pPr>
              <a:defRPr/>
            </a:lvl1pPr>
          </a:lstStyle>
          <a:p>
            <a:fld id="{F4A6B5FF-F970-CB41-B3B8-1F44B9AD6F0F}" type="slidenum">
              <a:rPr lang="en-US" altLang="en-US"/>
              <a:pPr/>
              <a:t>‹#›</a:t>
            </a:fld>
            <a:endParaRPr lang="en-US" altLang="en-US"/>
          </a:p>
        </p:txBody>
      </p:sp>
    </p:spTree>
    <p:extLst>
      <p:ext uri="{BB962C8B-B14F-4D97-AF65-F5344CB8AC3E}">
        <p14:creationId xmlns:p14="http://schemas.microsoft.com/office/powerpoint/2010/main" val="35957071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a:extLst>
              <a:ext uri="{FF2B5EF4-FFF2-40B4-BE49-F238E27FC236}">
                <a16:creationId xmlns:a16="http://schemas.microsoft.com/office/drawing/2014/main" id="{45A44DFD-E362-EC4A-B3D4-1228E5D39A0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F69D6DAB-54A4-5045-91B1-ADBA3E1476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6951CE0A-CFF6-AD4D-B0B8-A42FCC3DEBDA}"/>
              </a:ext>
            </a:extLst>
          </p:cNvPr>
          <p:cNvSpPr>
            <a:spLocks noGrp="1" noChangeArrowheads="1"/>
          </p:cNvSpPr>
          <p:nvPr>
            <p:ph type="sldNum" sz="quarter" idx="12"/>
          </p:nvPr>
        </p:nvSpPr>
        <p:spPr>
          <a:ln/>
        </p:spPr>
        <p:txBody>
          <a:bodyPr/>
          <a:lstStyle>
            <a:lvl1pPr>
              <a:defRPr/>
            </a:lvl1pPr>
          </a:lstStyle>
          <a:p>
            <a:fld id="{FFAC8D99-0CAA-904B-A88B-881D7C85DE02}" type="slidenum">
              <a:rPr lang="en-US" altLang="en-US"/>
              <a:pPr/>
              <a:t>‹#›</a:t>
            </a:fld>
            <a:endParaRPr lang="en-US" altLang="en-US"/>
          </a:p>
        </p:txBody>
      </p:sp>
    </p:spTree>
    <p:extLst>
      <p:ext uri="{BB962C8B-B14F-4D97-AF65-F5344CB8AC3E}">
        <p14:creationId xmlns:p14="http://schemas.microsoft.com/office/powerpoint/2010/main" val="37619365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a:extLst>
              <a:ext uri="{FF2B5EF4-FFF2-40B4-BE49-F238E27FC236}">
                <a16:creationId xmlns:a16="http://schemas.microsoft.com/office/drawing/2014/main" id="{CDC99043-6171-6846-9640-38244C1F57C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400957F3-CD78-904F-AE70-0F2B162B6D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BAD34924-C0DD-2543-A62B-E72DD16EADE5}"/>
              </a:ext>
            </a:extLst>
          </p:cNvPr>
          <p:cNvSpPr>
            <a:spLocks noGrp="1" noChangeArrowheads="1"/>
          </p:cNvSpPr>
          <p:nvPr>
            <p:ph type="sldNum" sz="quarter" idx="12"/>
          </p:nvPr>
        </p:nvSpPr>
        <p:spPr>
          <a:ln/>
        </p:spPr>
        <p:txBody>
          <a:bodyPr/>
          <a:lstStyle>
            <a:lvl1pPr>
              <a:defRPr/>
            </a:lvl1pPr>
          </a:lstStyle>
          <a:p>
            <a:fld id="{54B3F8FD-8BB2-9744-B01F-31EC158C6462}" type="slidenum">
              <a:rPr lang="en-US" altLang="en-US"/>
              <a:pPr/>
              <a:t>‹#›</a:t>
            </a:fld>
            <a:endParaRPr lang="en-US" altLang="en-US"/>
          </a:p>
        </p:txBody>
      </p:sp>
    </p:spTree>
    <p:extLst>
      <p:ext uri="{BB962C8B-B14F-4D97-AF65-F5344CB8AC3E}">
        <p14:creationId xmlns:p14="http://schemas.microsoft.com/office/powerpoint/2010/main" val="26991369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CADA6588-578F-7D44-B080-BB318517442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806CE0EC-5E20-DA4C-A8E3-FF3432715D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B9FDCF6D-879A-F746-9D47-746225CDE65E}"/>
              </a:ext>
            </a:extLst>
          </p:cNvPr>
          <p:cNvSpPr>
            <a:spLocks noGrp="1" noChangeArrowheads="1"/>
          </p:cNvSpPr>
          <p:nvPr>
            <p:ph type="sldNum" sz="quarter" idx="12"/>
          </p:nvPr>
        </p:nvSpPr>
        <p:spPr>
          <a:ln/>
        </p:spPr>
        <p:txBody>
          <a:bodyPr/>
          <a:lstStyle>
            <a:lvl1pPr>
              <a:defRPr/>
            </a:lvl1pPr>
          </a:lstStyle>
          <a:p>
            <a:fld id="{27B97181-8CCE-FD4E-A277-85CD4C2A5EB6}" type="slidenum">
              <a:rPr lang="en-US" altLang="en-US"/>
              <a:pPr/>
              <a:t>‹#›</a:t>
            </a:fld>
            <a:endParaRPr lang="en-US" altLang="en-US"/>
          </a:p>
        </p:txBody>
      </p:sp>
    </p:spTree>
    <p:extLst>
      <p:ext uri="{BB962C8B-B14F-4D97-AF65-F5344CB8AC3E}">
        <p14:creationId xmlns:p14="http://schemas.microsoft.com/office/powerpoint/2010/main" val="7043325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940224E1-00A1-E34D-980F-81EA0F7C93A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2D41D8F6-16C3-4F48-ABC7-13A187BDE7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16B5C473-0D40-2D43-BB5A-8C51D8328695}"/>
              </a:ext>
            </a:extLst>
          </p:cNvPr>
          <p:cNvSpPr>
            <a:spLocks noGrp="1" noChangeArrowheads="1"/>
          </p:cNvSpPr>
          <p:nvPr>
            <p:ph type="sldNum" sz="quarter" idx="12"/>
          </p:nvPr>
        </p:nvSpPr>
        <p:spPr>
          <a:ln/>
        </p:spPr>
        <p:txBody>
          <a:bodyPr/>
          <a:lstStyle>
            <a:lvl1pPr>
              <a:defRPr/>
            </a:lvl1pPr>
          </a:lstStyle>
          <a:p>
            <a:fld id="{181F601B-9743-F645-A37C-05DDE22CB4C9}" type="slidenum">
              <a:rPr lang="en-US" altLang="en-US"/>
              <a:pPr/>
              <a:t>‹#›</a:t>
            </a:fld>
            <a:endParaRPr lang="en-US" altLang="en-US"/>
          </a:p>
        </p:txBody>
      </p:sp>
    </p:spTree>
    <p:extLst>
      <p:ext uri="{BB962C8B-B14F-4D97-AF65-F5344CB8AC3E}">
        <p14:creationId xmlns:p14="http://schemas.microsoft.com/office/powerpoint/2010/main" val="35518131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19FC4ABC-594C-604F-B8B5-9435A7747B4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542CFB9A-BA8E-F547-ADC3-EEBFA86BF6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C377BD1C-F4E7-804E-9B6A-3100F514B697}"/>
              </a:ext>
            </a:extLst>
          </p:cNvPr>
          <p:cNvSpPr>
            <a:spLocks noGrp="1" noChangeArrowheads="1"/>
          </p:cNvSpPr>
          <p:nvPr>
            <p:ph type="sldNum" sz="quarter" idx="12"/>
          </p:nvPr>
        </p:nvSpPr>
        <p:spPr>
          <a:ln/>
        </p:spPr>
        <p:txBody>
          <a:bodyPr/>
          <a:lstStyle>
            <a:lvl1pPr>
              <a:defRPr/>
            </a:lvl1pPr>
          </a:lstStyle>
          <a:p>
            <a:fld id="{978A62A6-9843-CF47-AD33-7DDFD7EDD9A5}" type="slidenum">
              <a:rPr lang="en-US" altLang="en-US"/>
              <a:pPr/>
              <a:t>‹#›</a:t>
            </a:fld>
            <a:endParaRPr lang="en-US" altLang="en-US"/>
          </a:p>
        </p:txBody>
      </p:sp>
    </p:spTree>
    <p:extLst>
      <p:ext uri="{BB962C8B-B14F-4D97-AF65-F5344CB8AC3E}">
        <p14:creationId xmlns:p14="http://schemas.microsoft.com/office/powerpoint/2010/main" val="25733499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35DE13E-85BB-7C44-8B86-7E99CB5E214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184ECE-3F64-094C-8ED9-CF854A9370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1C747E1-D401-B64B-B3F0-241769FFFADA}"/>
              </a:ext>
            </a:extLst>
          </p:cNvPr>
          <p:cNvSpPr>
            <a:spLocks noGrp="1" noChangeArrowheads="1"/>
          </p:cNvSpPr>
          <p:nvPr>
            <p:ph type="sldNum" sz="quarter" idx="12"/>
          </p:nvPr>
        </p:nvSpPr>
        <p:spPr>
          <a:ln/>
        </p:spPr>
        <p:txBody>
          <a:bodyPr/>
          <a:lstStyle>
            <a:lvl1pPr>
              <a:defRPr/>
            </a:lvl1pPr>
          </a:lstStyle>
          <a:p>
            <a:fld id="{196C7A04-9B3F-1F4F-B95C-DF17AC48AA8A}" type="slidenum">
              <a:rPr lang="en-US" altLang="en-US"/>
              <a:pPr/>
              <a:t>‹#›</a:t>
            </a:fld>
            <a:endParaRPr lang="en-US" altLang="en-US"/>
          </a:p>
        </p:txBody>
      </p:sp>
    </p:spTree>
    <p:extLst>
      <p:ext uri="{BB962C8B-B14F-4D97-AF65-F5344CB8AC3E}">
        <p14:creationId xmlns:p14="http://schemas.microsoft.com/office/powerpoint/2010/main" val="9347418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9C1FCE6-3E15-9C43-B5C1-13044DC2B2B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23FE4A7-1F43-CA44-88CD-AF8985B7A6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684CE15-945C-124E-85D9-AF56CF5B4C8E}"/>
              </a:ext>
            </a:extLst>
          </p:cNvPr>
          <p:cNvSpPr>
            <a:spLocks noGrp="1" noChangeArrowheads="1"/>
          </p:cNvSpPr>
          <p:nvPr>
            <p:ph type="sldNum" sz="quarter" idx="12"/>
          </p:nvPr>
        </p:nvSpPr>
        <p:spPr>
          <a:ln/>
        </p:spPr>
        <p:txBody>
          <a:bodyPr/>
          <a:lstStyle>
            <a:lvl1pPr>
              <a:defRPr/>
            </a:lvl1pPr>
          </a:lstStyle>
          <a:p>
            <a:fld id="{F17A3CB9-43E0-7D41-9D3C-2C13123A97F1}" type="slidenum">
              <a:rPr lang="en-US" altLang="en-US"/>
              <a:pPr/>
              <a:t>‹#›</a:t>
            </a:fld>
            <a:endParaRPr lang="en-US" altLang="en-US"/>
          </a:p>
        </p:txBody>
      </p:sp>
    </p:spTree>
    <p:extLst>
      <p:ext uri="{BB962C8B-B14F-4D97-AF65-F5344CB8AC3E}">
        <p14:creationId xmlns:p14="http://schemas.microsoft.com/office/powerpoint/2010/main" val="25366005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2BCBD22-9CFF-6A4B-B091-48CEFF5F767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85BB841-912D-174B-9B62-1743BF366A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38AF27D-ED68-8643-8041-AA932427BEAB}"/>
              </a:ext>
            </a:extLst>
          </p:cNvPr>
          <p:cNvSpPr>
            <a:spLocks noGrp="1" noChangeArrowheads="1"/>
          </p:cNvSpPr>
          <p:nvPr>
            <p:ph type="sldNum" sz="quarter" idx="12"/>
          </p:nvPr>
        </p:nvSpPr>
        <p:spPr>
          <a:ln/>
        </p:spPr>
        <p:txBody>
          <a:bodyPr/>
          <a:lstStyle>
            <a:lvl1pPr>
              <a:defRPr/>
            </a:lvl1pPr>
          </a:lstStyle>
          <a:p>
            <a:fld id="{1A6D2110-981F-7345-94DE-2A1AB3DF7B1E}" type="slidenum">
              <a:rPr lang="en-US" altLang="en-US"/>
              <a:pPr/>
              <a:t>‹#›</a:t>
            </a:fld>
            <a:endParaRPr lang="en-US" altLang="en-US"/>
          </a:p>
        </p:txBody>
      </p:sp>
    </p:spTree>
    <p:extLst>
      <p:ext uri="{BB962C8B-B14F-4D97-AF65-F5344CB8AC3E}">
        <p14:creationId xmlns:p14="http://schemas.microsoft.com/office/powerpoint/2010/main" val="41133337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0EDC7C5-631F-894D-BDD7-2D31C52FCC3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90FDD43-B1A3-BC4B-B2DB-E3F7291286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DBCE73B-DE64-B742-8082-926DF19D7FC2}"/>
              </a:ext>
            </a:extLst>
          </p:cNvPr>
          <p:cNvSpPr>
            <a:spLocks noGrp="1" noChangeArrowheads="1"/>
          </p:cNvSpPr>
          <p:nvPr>
            <p:ph type="sldNum" sz="quarter" idx="12"/>
          </p:nvPr>
        </p:nvSpPr>
        <p:spPr>
          <a:ln/>
        </p:spPr>
        <p:txBody>
          <a:bodyPr/>
          <a:lstStyle>
            <a:lvl1pPr>
              <a:defRPr/>
            </a:lvl1pPr>
          </a:lstStyle>
          <a:p>
            <a:fld id="{E16FF6FD-C419-2146-A125-B3A2E855D9DF}" type="slidenum">
              <a:rPr lang="en-US" altLang="en-US"/>
              <a:pPr/>
              <a:t>‹#›</a:t>
            </a:fld>
            <a:endParaRPr lang="en-US" altLang="en-US"/>
          </a:p>
        </p:txBody>
      </p:sp>
    </p:spTree>
    <p:extLst>
      <p:ext uri="{BB962C8B-B14F-4D97-AF65-F5344CB8AC3E}">
        <p14:creationId xmlns:p14="http://schemas.microsoft.com/office/powerpoint/2010/main" val="796973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12E7C84-A069-DA48-BFB0-20C0993B12B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5B3EAEF-648B-044B-848D-CBFEDCAE0C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D4271BC-32A3-0340-B1CC-1D6EE1800782}"/>
              </a:ext>
            </a:extLst>
          </p:cNvPr>
          <p:cNvSpPr>
            <a:spLocks noGrp="1" noChangeArrowheads="1"/>
          </p:cNvSpPr>
          <p:nvPr>
            <p:ph type="sldNum" sz="quarter" idx="12"/>
          </p:nvPr>
        </p:nvSpPr>
        <p:spPr>
          <a:ln/>
        </p:spPr>
        <p:txBody>
          <a:bodyPr/>
          <a:lstStyle>
            <a:lvl1pPr>
              <a:defRPr/>
            </a:lvl1pPr>
          </a:lstStyle>
          <a:p>
            <a:fld id="{D9C02D57-FBC6-6B42-8B62-FF90B75DD756}" type="slidenum">
              <a:rPr lang="en-US" altLang="en-US"/>
              <a:pPr/>
              <a:t>‹#›</a:t>
            </a:fld>
            <a:endParaRPr lang="en-US" altLang="en-US"/>
          </a:p>
        </p:txBody>
      </p:sp>
    </p:spTree>
    <p:extLst>
      <p:ext uri="{BB962C8B-B14F-4D97-AF65-F5344CB8AC3E}">
        <p14:creationId xmlns:p14="http://schemas.microsoft.com/office/powerpoint/2010/main" val="2241353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A912D19-9951-E84E-975B-14919B731CD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662E8EC-A785-C247-9A60-9563648EDF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1BBFB0C-0E5A-4540-A581-74A571E8FECF}"/>
              </a:ext>
            </a:extLst>
          </p:cNvPr>
          <p:cNvSpPr>
            <a:spLocks noGrp="1" noChangeArrowheads="1"/>
          </p:cNvSpPr>
          <p:nvPr>
            <p:ph type="sldNum" sz="quarter" idx="12"/>
          </p:nvPr>
        </p:nvSpPr>
        <p:spPr>
          <a:ln/>
        </p:spPr>
        <p:txBody>
          <a:bodyPr/>
          <a:lstStyle>
            <a:lvl1pPr>
              <a:defRPr/>
            </a:lvl1pPr>
          </a:lstStyle>
          <a:p>
            <a:fld id="{0A12E248-01AD-B043-84DC-B04FA125F2EC}" type="slidenum">
              <a:rPr lang="en-US" altLang="en-US"/>
              <a:pPr/>
              <a:t>‹#›</a:t>
            </a:fld>
            <a:endParaRPr lang="en-US" altLang="en-US"/>
          </a:p>
        </p:txBody>
      </p:sp>
    </p:spTree>
    <p:extLst>
      <p:ext uri="{BB962C8B-B14F-4D97-AF65-F5344CB8AC3E}">
        <p14:creationId xmlns:p14="http://schemas.microsoft.com/office/powerpoint/2010/main" val="7609674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BA309C0-CE51-9F49-B96E-BF8643C1241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05EA758-6206-F84A-B864-3535275214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B33A557-6860-CD48-B8A8-8921B1020D51}"/>
              </a:ext>
            </a:extLst>
          </p:cNvPr>
          <p:cNvSpPr>
            <a:spLocks noGrp="1" noChangeArrowheads="1"/>
          </p:cNvSpPr>
          <p:nvPr>
            <p:ph type="sldNum" sz="quarter" idx="12"/>
          </p:nvPr>
        </p:nvSpPr>
        <p:spPr>
          <a:ln/>
        </p:spPr>
        <p:txBody>
          <a:bodyPr/>
          <a:lstStyle>
            <a:lvl1pPr>
              <a:defRPr/>
            </a:lvl1pPr>
          </a:lstStyle>
          <a:p>
            <a:fld id="{69BF1882-999E-E045-84DA-272CE92824DF}" type="slidenum">
              <a:rPr lang="en-US" altLang="en-US"/>
              <a:pPr/>
              <a:t>‹#›</a:t>
            </a:fld>
            <a:endParaRPr lang="en-US" altLang="en-US"/>
          </a:p>
        </p:txBody>
      </p:sp>
    </p:spTree>
    <p:extLst>
      <p:ext uri="{BB962C8B-B14F-4D97-AF65-F5344CB8AC3E}">
        <p14:creationId xmlns:p14="http://schemas.microsoft.com/office/powerpoint/2010/main" val="9222400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C01D7AD-7C5C-4642-A6D4-AF2A2A98ABB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C7D97C2-9F7B-964A-AE72-EB4FFAE7B2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00B1803-8674-3243-A7C5-BE5890E2487E}"/>
              </a:ext>
            </a:extLst>
          </p:cNvPr>
          <p:cNvSpPr>
            <a:spLocks noGrp="1" noChangeArrowheads="1"/>
          </p:cNvSpPr>
          <p:nvPr>
            <p:ph type="sldNum" sz="quarter" idx="12"/>
          </p:nvPr>
        </p:nvSpPr>
        <p:spPr>
          <a:ln/>
        </p:spPr>
        <p:txBody>
          <a:bodyPr/>
          <a:lstStyle>
            <a:lvl1pPr>
              <a:defRPr/>
            </a:lvl1pPr>
          </a:lstStyle>
          <a:p>
            <a:fld id="{FE875FD3-B82A-F246-B9A8-9065D57D762C}" type="slidenum">
              <a:rPr lang="en-US" altLang="en-US"/>
              <a:pPr/>
              <a:t>‹#›</a:t>
            </a:fld>
            <a:endParaRPr lang="en-US" altLang="en-US"/>
          </a:p>
        </p:txBody>
      </p:sp>
    </p:spTree>
    <p:extLst>
      <p:ext uri="{BB962C8B-B14F-4D97-AF65-F5344CB8AC3E}">
        <p14:creationId xmlns:p14="http://schemas.microsoft.com/office/powerpoint/2010/main" val="39870369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4D0F44B-C59C-C44F-A48F-6A6D43AE8B5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DDF2701-FDA3-1444-BD34-1F421601B1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4B086CF-DB1D-6C4F-BA87-718B89DFAFB7}"/>
              </a:ext>
            </a:extLst>
          </p:cNvPr>
          <p:cNvSpPr>
            <a:spLocks noGrp="1" noChangeArrowheads="1"/>
          </p:cNvSpPr>
          <p:nvPr>
            <p:ph type="sldNum" sz="quarter" idx="12"/>
          </p:nvPr>
        </p:nvSpPr>
        <p:spPr>
          <a:ln/>
        </p:spPr>
        <p:txBody>
          <a:bodyPr/>
          <a:lstStyle>
            <a:lvl1pPr>
              <a:defRPr/>
            </a:lvl1pPr>
          </a:lstStyle>
          <a:p>
            <a:fld id="{F91BA8DF-4C71-F843-B21C-40883E04A43A}" type="slidenum">
              <a:rPr lang="en-US" altLang="en-US"/>
              <a:pPr/>
              <a:t>‹#›</a:t>
            </a:fld>
            <a:endParaRPr lang="en-US" altLang="en-US"/>
          </a:p>
        </p:txBody>
      </p:sp>
    </p:spTree>
    <p:extLst>
      <p:ext uri="{BB962C8B-B14F-4D97-AF65-F5344CB8AC3E}">
        <p14:creationId xmlns:p14="http://schemas.microsoft.com/office/powerpoint/2010/main" val="6586182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35FCA02-E1BB-B743-A736-657A86CDA61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B9419E0-0BB1-2A47-9C03-81B0C7B09B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04F4303-83AC-944E-999D-763CA28BBCED}"/>
              </a:ext>
            </a:extLst>
          </p:cNvPr>
          <p:cNvSpPr>
            <a:spLocks noGrp="1" noChangeArrowheads="1"/>
          </p:cNvSpPr>
          <p:nvPr>
            <p:ph type="sldNum" sz="quarter" idx="12"/>
          </p:nvPr>
        </p:nvSpPr>
        <p:spPr>
          <a:ln/>
        </p:spPr>
        <p:txBody>
          <a:bodyPr/>
          <a:lstStyle>
            <a:lvl1pPr>
              <a:defRPr/>
            </a:lvl1pPr>
          </a:lstStyle>
          <a:p>
            <a:fld id="{776788D5-C109-834A-A40C-A22FE0F234EC}" type="slidenum">
              <a:rPr lang="en-US" altLang="en-US"/>
              <a:pPr/>
              <a:t>‹#›</a:t>
            </a:fld>
            <a:endParaRPr lang="en-US" altLang="en-US"/>
          </a:p>
        </p:txBody>
      </p:sp>
    </p:spTree>
    <p:extLst>
      <p:ext uri="{BB962C8B-B14F-4D97-AF65-F5344CB8AC3E}">
        <p14:creationId xmlns:p14="http://schemas.microsoft.com/office/powerpoint/2010/main" val="39703191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9CCE767-958A-EB47-B21B-4C12B23A14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00B2E1C-DF5D-7947-9376-BD05BA5214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12B535C-C031-9C42-992C-740598CED2D3}"/>
              </a:ext>
            </a:extLst>
          </p:cNvPr>
          <p:cNvSpPr>
            <a:spLocks noGrp="1" noChangeArrowheads="1"/>
          </p:cNvSpPr>
          <p:nvPr>
            <p:ph type="sldNum" sz="quarter" idx="12"/>
          </p:nvPr>
        </p:nvSpPr>
        <p:spPr>
          <a:ln/>
        </p:spPr>
        <p:txBody>
          <a:bodyPr/>
          <a:lstStyle>
            <a:lvl1pPr>
              <a:defRPr/>
            </a:lvl1pPr>
          </a:lstStyle>
          <a:p>
            <a:fld id="{94562BE0-173C-514B-9023-4496CCF84B89}" type="slidenum">
              <a:rPr lang="en-US" altLang="en-US"/>
              <a:pPr/>
              <a:t>‹#›</a:t>
            </a:fld>
            <a:endParaRPr lang="en-US" altLang="en-US"/>
          </a:p>
        </p:txBody>
      </p:sp>
    </p:spTree>
    <p:extLst>
      <p:ext uri="{BB962C8B-B14F-4D97-AF65-F5344CB8AC3E}">
        <p14:creationId xmlns:p14="http://schemas.microsoft.com/office/powerpoint/2010/main" val="32391817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B28563E-B03D-1043-9EF8-86AA39885E9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F3C6E25-BD73-C544-8B30-28598E4868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DE3EC76-280C-E84E-A4FE-4BFB71B0098A}"/>
              </a:ext>
            </a:extLst>
          </p:cNvPr>
          <p:cNvSpPr>
            <a:spLocks noGrp="1" noChangeArrowheads="1"/>
          </p:cNvSpPr>
          <p:nvPr>
            <p:ph type="sldNum" sz="quarter" idx="12"/>
          </p:nvPr>
        </p:nvSpPr>
        <p:spPr>
          <a:ln/>
        </p:spPr>
        <p:txBody>
          <a:bodyPr/>
          <a:lstStyle>
            <a:lvl1pPr>
              <a:defRPr/>
            </a:lvl1pPr>
          </a:lstStyle>
          <a:p>
            <a:fld id="{42144E0C-9C46-B94B-AC81-D191AADD77FD}" type="slidenum">
              <a:rPr lang="en-US" altLang="en-US"/>
              <a:pPr/>
              <a:t>‹#›</a:t>
            </a:fld>
            <a:endParaRPr lang="en-US" altLang="en-US"/>
          </a:p>
        </p:txBody>
      </p:sp>
    </p:spTree>
    <p:extLst>
      <p:ext uri="{BB962C8B-B14F-4D97-AF65-F5344CB8AC3E}">
        <p14:creationId xmlns:p14="http://schemas.microsoft.com/office/powerpoint/2010/main" val="63712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2144F24-FDC1-9F40-9164-F180E0CEFD2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751E434-B118-724C-B645-45614BA23D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0F55F91-18B1-CC4D-A054-65ECB835FFF7}"/>
              </a:ext>
            </a:extLst>
          </p:cNvPr>
          <p:cNvSpPr>
            <a:spLocks noGrp="1" noChangeArrowheads="1"/>
          </p:cNvSpPr>
          <p:nvPr>
            <p:ph type="sldNum" sz="quarter" idx="12"/>
          </p:nvPr>
        </p:nvSpPr>
        <p:spPr>
          <a:ln/>
        </p:spPr>
        <p:txBody>
          <a:bodyPr/>
          <a:lstStyle>
            <a:lvl1pPr>
              <a:defRPr/>
            </a:lvl1pPr>
          </a:lstStyle>
          <a:p>
            <a:fld id="{CA7A26AB-0057-8E41-9569-41FE8FAF3A01}" type="slidenum">
              <a:rPr lang="en-US" altLang="en-US"/>
              <a:pPr/>
              <a:t>‹#›</a:t>
            </a:fld>
            <a:endParaRPr lang="en-US" altLang="en-US"/>
          </a:p>
        </p:txBody>
      </p:sp>
    </p:spTree>
    <p:extLst>
      <p:ext uri="{BB962C8B-B14F-4D97-AF65-F5344CB8AC3E}">
        <p14:creationId xmlns:p14="http://schemas.microsoft.com/office/powerpoint/2010/main" val="40467703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257397F3-5DCA-5E48-9B77-FBEA17BDCAF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7734C53-703F-5F4A-B580-F6E1CC8736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35011D5-5419-8145-A23F-B82A307DA1F4}"/>
              </a:ext>
            </a:extLst>
          </p:cNvPr>
          <p:cNvSpPr>
            <a:spLocks noGrp="1" noChangeArrowheads="1"/>
          </p:cNvSpPr>
          <p:nvPr>
            <p:ph type="sldNum" sz="quarter" idx="12"/>
          </p:nvPr>
        </p:nvSpPr>
        <p:spPr>
          <a:ln/>
        </p:spPr>
        <p:txBody>
          <a:bodyPr/>
          <a:lstStyle>
            <a:lvl1pPr>
              <a:defRPr/>
            </a:lvl1pPr>
          </a:lstStyle>
          <a:p>
            <a:fld id="{C7D46F7C-1270-394C-A7F8-0D7093547A54}" type="slidenum">
              <a:rPr lang="en-US" altLang="en-US"/>
              <a:pPr/>
              <a:t>‹#›</a:t>
            </a:fld>
            <a:endParaRPr lang="en-US" altLang="en-US"/>
          </a:p>
        </p:txBody>
      </p:sp>
    </p:spTree>
    <p:extLst>
      <p:ext uri="{BB962C8B-B14F-4D97-AF65-F5344CB8AC3E}">
        <p14:creationId xmlns:p14="http://schemas.microsoft.com/office/powerpoint/2010/main" val="30068232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a:extLst>
              <a:ext uri="{FF2B5EF4-FFF2-40B4-BE49-F238E27FC236}">
                <a16:creationId xmlns:a16="http://schemas.microsoft.com/office/drawing/2014/main" id="{99DE2CF0-589D-DA4D-9A25-EAB2CF1B9688}"/>
              </a:ext>
            </a:extLst>
          </p:cNvPr>
          <p:cNvGrpSpPr>
            <a:grpSpLocks/>
          </p:cNvGrpSpPr>
          <p:nvPr/>
        </p:nvGrpSpPr>
        <p:grpSpPr bwMode="auto">
          <a:xfrm>
            <a:off x="0" y="0"/>
            <a:ext cx="9140825" cy="6850063"/>
            <a:chOff x="0" y="0"/>
            <a:chExt cx="5758" cy="4315"/>
          </a:xfrm>
        </p:grpSpPr>
        <p:grpSp>
          <p:nvGrpSpPr>
            <p:cNvPr id="5" name="Group 1027">
              <a:extLst>
                <a:ext uri="{FF2B5EF4-FFF2-40B4-BE49-F238E27FC236}">
                  <a16:creationId xmlns:a16="http://schemas.microsoft.com/office/drawing/2014/main" id="{C21C606A-F342-B34B-8117-5C6C8963666B}"/>
                </a:ext>
              </a:extLst>
            </p:cNvPr>
            <p:cNvGrpSpPr>
              <a:grpSpLocks/>
            </p:cNvGrpSpPr>
            <p:nvPr userDrawn="1"/>
          </p:nvGrpSpPr>
          <p:grpSpPr bwMode="auto">
            <a:xfrm>
              <a:off x="1728" y="2230"/>
              <a:ext cx="4027" cy="2085"/>
              <a:chOff x="1728" y="2230"/>
              <a:chExt cx="4027" cy="2085"/>
            </a:xfrm>
          </p:grpSpPr>
          <p:sp>
            <p:nvSpPr>
              <p:cNvPr id="8" name="Freeform 1028">
                <a:extLst>
                  <a:ext uri="{FF2B5EF4-FFF2-40B4-BE49-F238E27FC236}">
                    <a16:creationId xmlns:a16="http://schemas.microsoft.com/office/drawing/2014/main" id="{092747E0-C8B8-3E43-87AD-835E36FA3026}"/>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ea typeface="ＭＳ Ｐゴシック" pitchFamily="8" charset="-128"/>
                </a:endParaRPr>
              </a:p>
            </p:txBody>
          </p:sp>
          <p:sp>
            <p:nvSpPr>
              <p:cNvPr id="9" name="Freeform 1029">
                <a:extLst>
                  <a:ext uri="{FF2B5EF4-FFF2-40B4-BE49-F238E27FC236}">
                    <a16:creationId xmlns:a16="http://schemas.microsoft.com/office/drawing/2014/main" id="{F08C4B86-3716-B444-A2AC-AC3A66250A0C}"/>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ea typeface="ＭＳ Ｐゴシック" pitchFamily="8" charset="-128"/>
                </a:endParaRPr>
              </a:p>
            </p:txBody>
          </p:sp>
          <p:sp>
            <p:nvSpPr>
              <p:cNvPr id="10" name="Freeform 1030">
                <a:extLst>
                  <a:ext uri="{FF2B5EF4-FFF2-40B4-BE49-F238E27FC236}">
                    <a16:creationId xmlns:a16="http://schemas.microsoft.com/office/drawing/2014/main" id="{C0ED4B5D-4F7E-5640-891D-3C0DE1242F5C}"/>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ea typeface="ＭＳ Ｐゴシック" pitchFamily="8" charset="-128"/>
                </a:endParaRPr>
              </a:p>
            </p:txBody>
          </p:sp>
          <p:sp>
            <p:nvSpPr>
              <p:cNvPr id="11" name="Freeform 1031">
                <a:extLst>
                  <a:ext uri="{FF2B5EF4-FFF2-40B4-BE49-F238E27FC236}">
                    <a16:creationId xmlns:a16="http://schemas.microsoft.com/office/drawing/2014/main" id="{8F27D90A-6106-EE49-B9CE-A6C46D8AB8FD}"/>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32">
                <a:extLst>
                  <a:ext uri="{FF2B5EF4-FFF2-40B4-BE49-F238E27FC236}">
                    <a16:creationId xmlns:a16="http://schemas.microsoft.com/office/drawing/2014/main" id="{81036B94-50FF-074E-9DB5-C9F76311ABD9}"/>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ea typeface="ＭＳ Ｐゴシック" pitchFamily="8" charset="-128"/>
                </a:endParaRPr>
              </a:p>
            </p:txBody>
          </p:sp>
        </p:grpSp>
        <p:sp>
          <p:nvSpPr>
            <p:cNvPr id="6" name="Freeform 1033">
              <a:extLst>
                <a:ext uri="{FF2B5EF4-FFF2-40B4-BE49-F238E27FC236}">
                  <a16:creationId xmlns:a16="http://schemas.microsoft.com/office/drawing/2014/main" id="{EBF08C7C-57D8-284A-9536-86C957B7CB64}"/>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ea typeface="ＭＳ Ｐゴシック" pitchFamily="8" charset="-128"/>
              </a:endParaRPr>
            </a:p>
          </p:txBody>
        </p:sp>
        <p:sp>
          <p:nvSpPr>
            <p:cNvPr id="7" name="Freeform 1034">
              <a:extLst>
                <a:ext uri="{FF2B5EF4-FFF2-40B4-BE49-F238E27FC236}">
                  <a16:creationId xmlns:a16="http://schemas.microsoft.com/office/drawing/2014/main" id="{3236129C-8554-C44D-BE5C-59F2D9D46189}"/>
                </a:ext>
              </a:extLst>
            </p:cNvPr>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5067" name="Rectangle 1035"/>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5068" name="Rectangle 1036"/>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037">
            <a:extLst>
              <a:ext uri="{FF2B5EF4-FFF2-40B4-BE49-F238E27FC236}">
                <a16:creationId xmlns:a16="http://schemas.microsoft.com/office/drawing/2014/main" id="{881CC50C-B1E8-0A4E-91F1-C91B1190C835}"/>
              </a:ext>
            </a:extLst>
          </p:cNvPr>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038">
            <a:extLst>
              <a:ext uri="{FF2B5EF4-FFF2-40B4-BE49-F238E27FC236}">
                <a16:creationId xmlns:a16="http://schemas.microsoft.com/office/drawing/2014/main" id="{95458818-A1FA-4848-B0A6-986CB7908631}"/>
              </a:ext>
            </a:extLst>
          </p:cNvPr>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039">
            <a:extLst>
              <a:ext uri="{FF2B5EF4-FFF2-40B4-BE49-F238E27FC236}">
                <a16:creationId xmlns:a16="http://schemas.microsoft.com/office/drawing/2014/main" id="{B2E8590E-A79E-984D-90B5-6949BF1D264B}"/>
              </a:ext>
            </a:extLst>
          </p:cNvPr>
          <p:cNvSpPr>
            <a:spLocks noGrp="1" noChangeArrowheads="1"/>
          </p:cNvSpPr>
          <p:nvPr>
            <p:ph type="sldNum" sz="quarter" idx="12"/>
          </p:nvPr>
        </p:nvSpPr>
        <p:spPr>
          <a:xfrm>
            <a:off x="6553200" y="6254750"/>
            <a:ext cx="2133600" cy="476250"/>
          </a:xfrm>
        </p:spPr>
        <p:txBody>
          <a:bodyPr/>
          <a:lstStyle>
            <a:lvl1pPr>
              <a:defRPr/>
            </a:lvl1pPr>
          </a:lstStyle>
          <a:p>
            <a:fld id="{80624E0D-A1B8-374B-952F-CBCA0DC0B58E}" type="slidenum">
              <a:rPr lang="en-US" altLang="en-US"/>
              <a:pPr/>
              <a:t>‹#›</a:t>
            </a:fld>
            <a:endParaRPr lang="en-US" altLang="en-US"/>
          </a:p>
        </p:txBody>
      </p:sp>
    </p:spTree>
    <p:extLst>
      <p:ext uri="{BB962C8B-B14F-4D97-AF65-F5344CB8AC3E}">
        <p14:creationId xmlns:p14="http://schemas.microsoft.com/office/powerpoint/2010/main" val="21063343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a:extLst>
              <a:ext uri="{FF2B5EF4-FFF2-40B4-BE49-F238E27FC236}">
                <a16:creationId xmlns:a16="http://schemas.microsoft.com/office/drawing/2014/main" id="{5DA5B88B-FA7E-4D41-94F0-61525FCA1B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27">
            <a:extLst>
              <a:ext uri="{FF2B5EF4-FFF2-40B4-BE49-F238E27FC236}">
                <a16:creationId xmlns:a16="http://schemas.microsoft.com/office/drawing/2014/main" id="{20884D4B-7516-D248-A919-F428281C54AA}"/>
              </a:ext>
            </a:extLst>
          </p:cNvPr>
          <p:cNvSpPr>
            <a:spLocks noGrp="1" noChangeArrowheads="1"/>
          </p:cNvSpPr>
          <p:nvPr>
            <p:ph type="sldNum" sz="quarter" idx="11"/>
          </p:nvPr>
        </p:nvSpPr>
        <p:spPr>
          <a:ln/>
        </p:spPr>
        <p:txBody>
          <a:bodyPr/>
          <a:lstStyle>
            <a:lvl1pPr>
              <a:defRPr/>
            </a:lvl1pPr>
          </a:lstStyle>
          <a:p>
            <a:fld id="{A34034B0-3133-B147-B423-245363BC5805}" type="slidenum">
              <a:rPr lang="en-US" altLang="en-US"/>
              <a:pPr/>
              <a:t>‹#›</a:t>
            </a:fld>
            <a:endParaRPr lang="en-US" altLang="en-US"/>
          </a:p>
        </p:txBody>
      </p:sp>
      <p:sp>
        <p:nvSpPr>
          <p:cNvPr id="6" name="Rectangle 1038">
            <a:extLst>
              <a:ext uri="{FF2B5EF4-FFF2-40B4-BE49-F238E27FC236}">
                <a16:creationId xmlns:a16="http://schemas.microsoft.com/office/drawing/2014/main" id="{FC9F520B-E128-CB40-9F68-DF4544E77267}"/>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77889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0300F71-B395-6340-A231-2E933FF1099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917087C-71AE-C94D-B57D-542BB12213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6242870-A6FD-244C-BB69-C6D23507F08F}"/>
              </a:ext>
            </a:extLst>
          </p:cNvPr>
          <p:cNvSpPr>
            <a:spLocks noGrp="1" noChangeArrowheads="1"/>
          </p:cNvSpPr>
          <p:nvPr>
            <p:ph type="sldNum" sz="quarter" idx="12"/>
          </p:nvPr>
        </p:nvSpPr>
        <p:spPr>
          <a:ln/>
        </p:spPr>
        <p:txBody>
          <a:bodyPr/>
          <a:lstStyle>
            <a:lvl1pPr>
              <a:defRPr/>
            </a:lvl1pPr>
          </a:lstStyle>
          <a:p>
            <a:fld id="{9C77F59D-56BA-2B45-86C0-74F4A50AEBBE}" type="slidenum">
              <a:rPr lang="en-US" altLang="en-US"/>
              <a:pPr/>
              <a:t>‹#›</a:t>
            </a:fld>
            <a:endParaRPr lang="en-US" altLang="en-US"/>
          </a:p>
        </p:txBody>
      </p:sp>
    </p:spTree>
    <p:extLst>
      <p:ext uri="{BB962C8B-B14F-4D97-AF65-F5344CB8AC3E}">
        <p14:creationId xmlns:p14="http://schemas.microsoft.com/office/powerpoint/2010/main" val="37514071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a:extLst>
              <a:ext uri="{FF2B5EF4-FFF2-40B4-BE49-F238E27FC236}">
                <a16:creationId xmlns:a16="http://schemas.microsoft.com/office/drawing/2014/main" id="{CE959B8A-E0B1-6944-AC85-52789E464A1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27">
            <a:extLst>
              <a:ext uri="{FF2B5EF4-FFF2-40B4-BE49-F238E27FC236}">
                <a16:creationId xmlns:a16="http://schemas.microsoft.com/office/drawing/2014/main" id="{C5865040-1D06-804F-88BD-A636A013ECDE}"/>
              </a:ext>
            </a:extLst>
          </p:cNvPr>
          <p:cNvSpPr>
            <a:spLocks noGrp="1" noChangeArrowheads="1"/>
          </p:cNvSpPr>
          <p:nvPr>
            <p:ph type="sldNum" sz="quarter" idx="11"/>
          </p:nvPr>
        </p:nvSpPr>
        <p:spPr>
          <a:ln/>
        </p:spPr>
        <p:txBody>
          <a:bodyPr/>
          <a:lstStyle>
            <a:lvl1pPr>
              <a:defRPr/>
            </a:lvl1pPr>
          </a:lstStyle>
          <a:p>
            <a:fld id="{40115FF6-1AF4-AE46-869A-9D56520A6238}" type="slidenum">
              <a:rPr lang="en-US" altLang="en-US"/>
              <a:pPr/>
              <a:t>‹#›</a:t>
            </a:fld>
            <a:endParaRPr lang="en-US" altLang="en-US"/>
          </a:p>
        </p:txBody>
      </p:sp>
      <p:sp>
        <p:nvSpPr>
          <p:cNvPr id="6" name="Rectangle 1038">
            <a:extLst>
              <a:ext uri="{FF2B5EF4-FFF2-40B4-BE49-F238E27FC236}">
                <a16:creationId xmlns:a16="http://schemas.microsoft.com/office/drawing/2014/main" id="{6B237AA1-362B-044D-AD6C-BCC4848A9780}"/>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271139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a:extLst>
              <a:ext uri="{FF2B5EF4-FFF2-40B4-BE49-F238E27FC236}">
                <a16:creationId xmlns:a16="http://schemas.microsoft.com/office/drawing/2014/main" id="{90E9D121-E15C-764B-90EA-98C53E86777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27">
            <a:extLst>
              <a:ext uri="{FF2B5EF4-FFF2-40B4-BE49-F238E27FC236}">
                <a16:creationId xmlns:a16="http://schemas.microsoft.com/office/drawing/2014/main" id="{72E3D834-F199-6B46-BABD-5D2133F2E601}"/>
              </a:ext>
            </a:extLst>
          </p:cNvPr>
          <p:cNvSpPr>
            <a:spLocks noGrp="1" noChangeArrowheads="1"/>
          </p:cNvSpPr>
          <p:nvPr>
            <p:ph type="sldNum" sz="quarter" idx="11"/>
          </p:nvPr>
        </p:nvSpPr>
        <p:spPr>
          <a:ln/>
        </p:spPr>
        <p:txBody>
          <a:bodyPr/>
          <a:lstStyle>
            <a:lvl1pPr>
              <a:defRPr/>
            </a:lvl1pPr>
          </a:lstStyle>
          <a:p>
            <a:fld id="{7D119A0C-EF64-0A43-B784-CD12A34537D6}" type="slidenum">
              <a:rPr lang="en-US" altLang="en-US"/>
              <a:pPr/>
              <a:t>‹#›</a:t>
            </a:fld>
            <a:endParaRPr lang="en-US" altLang="en-US"/>
          </a:p>
        </p:txBody>
      </p:sp>
      <p:sp>
        <p:nvSpPr>
          <p:cNvPr id="7" name="Rectangle 1038">
            <a:extLst>
              <a:ext uri="{FF2B5EF4-FFF2-40B4-BE49-F238E27FC236}">
                <a16:creationId xmlns:a16="http://schemas.microsoft.com/office/drawing/2014/main" id="{8BA2CBA4-26B8-4D4A-A19F-D284DA05BACF}"/>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244606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a:extLst>
              <a:ext uri="{FF2B5EF4-FFF2-40B4-BE49-F238E27FC236}">
                <a16:creationId xmlns:a16="http://schemas.microsoft.com/office/drawing/2014/main" id="{9FB37077-8070-694F-BCEE-FC8B9BED287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027">
            <a:extLst>
              <a:ext uri="{FF2B5EF4-FFF2-40B4-BE49-F238E27FC236}">
                <a16:creationId xmlns:a16="http://schemas.microsoft.com/office/drawing/2014/main" id="{8015C99A-0C9D-6546-B9FD-47C844810409}"/>
              </a:ext>
            </a:extLst>
          </p:cNvPr>
          <p:cNvSpPr>
            <a:spLocks noGrp="1" noChangeArrowheads="1"/>
          </p:cNvSpPr>
          <p:nvPr>
            <p:ph type="sldNum" sz="quarter" idx="11"/>
          </p:nvPr>
        </p:nvSpPr>
        <p:spPr>
          <a:ln/>
        </p:spPr>
        <p:txBody>
          <a:bodyPr/>
          <a:lstStyle>
            <a:lvl1pPr>
              <a:defRPr/>
            </a:lvl1pPr>
          </a:lstStyle>
          <a:p>
            <a:fld id="{2A04BCD9-AD53-4440-A2C2-23CC4C008469}" type="slidenum">
              <a:rPr lang="en-US" altLang="en-US"/>
              <a:pPr/>
              <a:t>‹#›</a:t>
            </a:fld>
            <a:endParaRPr lang="en-US" altLang="en-US"/>
          </a:p>
        </p:txBody>
      </p:sp>
      <p:sp>
        <p:nvSpPr>
          <p:cNvPr id="9" name="Rectangle 1038">
            <a:extLst>
              <a:ext uri="{FF2B5EF4-FFF2-40B4-BE49-F238E27FC236}">
                <a16:creationId xmlns:a16="http://schemas.microsoft.com/office/drawing/2014/main" id="{2EF0C95F-8549-5542-B6DD-E14254AED47B}"/>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486160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a:extLst>
              <a:ext uri="{FF2B5EF4-FFF2-40B4-BE49-F238E27FC236}">
                <a16:creationId xmlns:a16="http://schemas.microsoft.com/office/drawing/2014/main" id="{0594D35A-1570-AE4B-98F0-2B56678AC4F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027">
            <a:extLst>
              <a:ext uri="{FF2B5EF4-FFF2-40B4-BE49-F238E27FC236}">
                <a16:creationId xmlns:a16="http://schemas.microsoft.com/office/drawing/2014/main" id="{745FD365-7D52-A448-A480-A2A037174527}"/>
              </a:ext>
            </a:extLst>
          </p:cNvPr>
          <p:cNvSpPr>
            <a:spLocks noGrp="1" noChangeArrowheads="1"/>
          </p:cNvSpPr>
          <p:nvPr>
            <p:ph type="sldNum" sz="quarter" idx="11"/>
          </p:nvPr>
        </p:nvSpPr>
        <p:spPr>
          <a:ln/>
        </p:spPr>
        <p:txBody>
          <a:bodyPr/>
          <a:lstStyle>
            <a:lvl1pPr>
              <a:defRPr/>
            </a:lvl1pPr>
          </a:lstStyle>
          <a:p>
            <a:fld id="{B17BD386-E5FE-E541-A973-77947EDA9041}" type="slidenum">
              <a:rPr lang="en-US" altLang="en-US"/>
              <a:pPr/>
              <a:t>‹#›</a:t>
            </a:fld>
            <a:endParaRPr lang="en-US" altLang="en-US"/>
          </a:p>
        </p:txBody>
      </p:sp>
      <p:sp>
        <p:nvSpPr>
          <p:cNvPr id="5" name="Rectangle 1038">
            <a:extLst>
              <a:ext uri="{FF2B5EF4-FFF2-40B4-BE49-F238E27FC236}">
                <a16:creationId xmlns:a16="http://schemas.microsoft.com/office/drawing/2014/main" id="{214AB097-7B91-134C-8386-39165F97B365}"/>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916239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a:extLst>
              <a:ext uri="{FF2B5EF4-FFF2-40B4-BE49-F238E27FC236}">
                <a16:creationId xmlns:a16="http://schemas.microsoft.com/office/drawing/2014/main" id="{BEB28AFE-FD4B-EB4A-A448-2959BC05D0C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027">
            <a:extLst>
              <a:ext uri="{FF2B5EF4-FFF2-40B4-BE49-F238E27FC236}">
                <a16:creationId xmlns:a16="http://schemas.microsoft.com/office/drawing/2014/main" id="{9CEBB54C-D554-EE45-B272-44B480DE59D2}"/>
              </a:ext>
            </a:extLst>
          </p:cNvPr>
          <p:cNvSpPr>
            <a:spLocks noGrp="1" noChangeArrowheads="1"/>
          </p:cNvSpPr>
          <p:nvPr>
            <p:ph type="sldNum" sz="quarter" idx="11"/>
          </p:nvPr>
        </p:nvSpPr>
        <p:spPr>
          <a:ln/>
        </p:spPr>
        <p:txBody>
          <a:bodyPr/>
          <a:lstStyle>
            <a:lvl1pPr>
              <a:defRPr/>
            </a:lvl1pPr>
          </a:lstStyle>
          <a:p>
            <a:fld id="{2171B0CA-FC52-7842-9ACE-BEDA68D69577}" type="slidenum">
              <a:rPr lang="en-US" altLang="en-US"/>
              <a:pPr/>
              <a:t>‹#›</a:t>
            </a:fld>
            <a:endParaRPr lang="en-US" altLang="en-US"/>
          </a:p>
        </p:txBody>
      </p:sp>
      <p:sp>
        <p:nvSpPr>
          <p:cNvPr id="4" name="Rectangle 1038">
            <a:extLst>
              <a:ext uri="{FF2B5EF4-FFF2-40B4-BE49-F238E27FC236}">
                <a16:creationId xmlns:a16="http://schemas.microsoft.com/office/drawing/2014/main" id="{854070F9-8ED2-6449-A195-4AFB38AD1803}"/>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214417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a:extLst>
              <a:ext uri="{FF2B5EF4-FFF2-40B4-BE49-F238E27FC236}">
                <a16:creationId xmlns:a16="http://schemas.microsoft.com/office/drawing/2014/main" id="{CEECAC1C-426D-FD42-A3C1-C8500A149C2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27">
            <a:extLst>
              <a:ext uri="{FF2B5EF4-FFF2-40B4-BE49-F238E27FC236}">
                <a16:creationId xmlns:a16="http://schemas.microsoft.com/office/drawing/2014/main" id="{3136A244-A3E7-3A45-A672-7673F3FC20E6}"/>
              </a:ext>
            </a:extLst>
          </p:cNvPr>
          <p:cNvSpPr>
            <a:spLocks noGrp="1" noChangeArrowheads="1"/>
          </p:cNvSpPr>
          <p:nvPr>
            <p:ph type="sldNum" sz="quarter" idx="11"/>
          </p:nvPr>
        </p:nvSpPr>
        <p:spPr>
          <a:ln/>
        </p:spPr>
        <p:txBody>
          <a:bodyPr/>
          <a:lstStyle>
            <a:lvl1pPr>
              <a:defRPr/>
            </a:lvl1pPr>
          </a:lstStyle>
          <a:p>
            <a:fld id="{8DFA7A3E-2AFE-B24C-9305-8EBF373CC919}" type="slidenum">
              <a:rPr lang="en-US" altLang="en-US"/>
              <a:pPr/>
              <a:t>‹#›</a:t>
            </a:fld>
            <a:endParaRPr lang="en-US" altLang="en-US"/>
          </a:p>
        </p:txBody>
      </p:sp>
      <p:sp>
        <p:nvSpPr>
          <p:cNvPr id="7" name="Rectangle 1038">
            <a:extLst>
              <a:ext uri="{FF2B5EF4-FFF2-40B4-BE49-F238E27FC236}">
                <a16:creationId xmlns:a16="http://schemas.microsoft.com/office/drawing/2014/main" id="{312FDE89-8887-4043-A80E-14D409B95F4C}"/>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891896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a:extLst>
              <a:ext uri="{FF2B5EF4-FFF2-40B4-BE49-F238E27FC236}">
                <a16:creationId xmlns:a16="http://schemas.microsoft.com/office/drawing/2014/main" id="{4427E461-3412-D143-813C-06E280DFFE2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27">
            <a:extLst>
              <a:ext uri="{FF2B5EF4-FFF2-40B4-BE49-F238E27FC236}">
                <a16:creationId xmlns:a16="http://schemas.microsoft.com/office/drawing/2014/main" id="{CA33A020-62AB-514D-95D2-0BBAD5A19DA9}"/>
              </a:ext>
            </a:extLst>
          </p:cNvPr>
          <p:cNvSpPr>
            <a:spLocks noGrp="1" noChangeArrowheads="1"/>
          </p:cNvSpPr>
          <p:nvPr>
            <p:ph type="sldNum" sz="quarter" idx="11"/>
          </p:nvPr>
        </p:nvSpPr>
        <p:spPr>
          <a:ln/>
        </p:spPr>
        <p:txBody>
          <a:bodyPr/>
          <a:lstStyle>
            <a:lvl1pPr>
              <a:defRPr/>
            </a:lvl1pPr>
          </a:lstStyle>
          <a:p>
            <a:fld id="{B357F4BC-AA43-004A-86EF-C4D076CFDAB4}" type="slidenum">
              <a:rPr lang="en-US" altLang="en-US"/>
              <a:pPr/>
              <a:t>‹#›</a:t>
            </a:fld>
            <a:endParaRPr lang="en-US" altLang="en-US"/>
          </a:p>
        </p:txBody>
      </p:sp>
      <p:sp>
        <p:nvSpPr>
          <p:cNvPr id="7" name="Rectangle 1038">
            <a:extLst>
              <a:ext uri="{FF2B5EF4-FFF2-40B4-BE49-F238E27FC236}">
                <a16:creationId xmlns:a16="http://schemas.microsoft.com/office/drawing/2014/main" id="{17A43F4E-9391-E546-A298-8F69E9E5793C}"/>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193718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a:extLst>
              <a:ext uri="{FF2B5EF4-FFF2-40B4-BE49-F238E27FC236}">
                <a16:creationId xmlns:a16="http://schemas.microsoft.com/office/drawing/2014/main" id="{7778F0B7-0C7B-2F40-A67B-42B75307F45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27">
            <a:extLst>
              <a:ext uri="{FF2B5EF4-FFF2-40B4-BE49-F238E27FC236}">
                <a16:creationId xmlns:a16="http://schemas.microsoft.com/office/drawing/2014/main" id="{18589B49-47B6-B842-BF77-503FA5BD40F0}"/>
              </a:ext>
            </a:extLst>
          </p:cNvPr>
          <p:cNvSpPr>
            <a:spLocks noGrp="1" noChangeArrowheads="1"/>
          </p:cNvSpPr>
          <p:nvPr>
            <p:ph type="sldNum" sz="quarter" idx="11"/>
          </p:nvPr>
        </p:nvSpPr>
        <p:spPr>
          <a:ln/>
        </p:spPr>
        <p:txBody>
          <a:bodyPr/>
          <a:lstStyle>
            <a:lvl1pPr>
              <a:defRPr/>
            </a:lvl1pPr>
          </a:lstStyle>
          <a:p>
            <a:fld id="{2640F4FB-771F-6549-85A1-AB90994F6F64}" type="slidenum">
              <a:rPr lang="en-US" altLang="en-US"/>
              <a:pPr/>
              <a:t>‹#›</a:t>
            </a:fld>
            <a:endParaRPr lang="en-US" altLang="en-US"/>
          </a:p>
        </p:txBody>
      </p:sp>
      <p:sp>
        <p:nvSpPr>
          <p:cNvPr id="6" name="Rectangle 1038">
            <a:extLst>
              <a:ext uri="{FF2B5EF4-FFF2-40B4-BE49-F238E27FC236}">
                <a16:creationId xmlns:a16="http://schemas.microsoft.com/office/drawing/2014/main" id="{FAB3D681-EDBB-1A48-A7BC-8E4ACE7D0A68}"/>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718868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a:extLst>
              <a:ext uri="{FF2B5EF4-FFF2-40B4-BE49-F238E27FC236}">
                <a16:creationId xmlns:a16="http://schemas.microsoft.com/office/drawing/2014/main" id="{19EF4D6C-5E38-AD4E-8751-A24A679F83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27">
            <a:extLst>
              <a:ext uri="{FF2B5EF4-FFF2-40B4-BE49-F238E27FC236}">
                <a16:creationId xmlns:a16="http://schemas.microsoft.com/office/drawing/2014/main" id="{6D8BB3CA-E1BD-DD47-9498-C51FFE1BBBBF}"/>
              </a:ext>
            </a:extLst>
          </p:cNvPr>
          <p:cNvSpPr>
            <a:spLocks noGrp="1" noChangeArrowheads="1"/>
          </p:cNvSpPr>
          <p:nvPr>
            <p:ph type="sldNum" sz="quarter" idx="11"/>
          </p:nvPr>
        </p:nvSpPr>
        <p:spPr>
          <a:ln/>
        </p:spPr>
        <p:txBody>
          <a:bodyPr/>
          <a:lstStyle>
            <a:lvl1pPr>
              <a:defRPr/>
            </a:lvl1pPr>
          </a:lstStyle>
          <a:p>
            <a:fld id="{AA57B36A-31DA-9A42-9A25-22757197D650}" type="slidenum">
              <a:rPr lang="en-US" altLang="en-US"/>
              <a:pPr/>
              <a:t>‹#›</a:t>
            </a:fld>
            <a:endParaRPr lang="en-US" altLang="en-US"/>
          </a:p>
        </p:txBody>
      </p:sp>
      <p:sp>
        <p:nvSpPr>
          <p:cNvPr id="6" name="Rectangle 1038">
            <a:extLst>
              <a:ext uri="{FF2B5EF4-FFF2-40B4-BE49-F238E27FC236}">
                <a16:creationId xmlns:a16="http://schemas.microsoft.com/office/drawing/2014/main" id="{92B610E2-3C02-C74B-9173-1E32E50DAEE0}"/>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488671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a:extLst>
              <a:ext uri="{FF2B5EF4-FFF2-40B4-BE49-F238E27FC236}">
                <a16:creationId xmlns:a16="http://schemas.microsoft.com/office/drawing/2014/main" id="{2FDD10D2-62CF-1A4D-ADEE-34884B6FA20E}"/>
              </a:ext>
            </a:extLst>
          </p:cNvPr>
          <p:cNvGrpSpPr>
            <a:grpSpLocks/>
          </p:cNvGrpSpPr>
          <p:nvPr/>
        </p:nvGrpSpPr>
        <p:grpSpPr bwMode="auto">
          <a:xfrm>
            <a:off x="0" y="3902075"/>
            <a:ext cx="3400425" cy="2949575"/>
            <a:chOff x="0" y="2458"/>
            <a:chExt cx="2142" cy="1858"/>
          </a:xfrm>
        </p:grpSpPr>
        <p:sp>
          <p:nvSpPr>
            <p:cNvPr id="5" name="Freeform 1027">
              <a:extLst>
                <a:ext uri="{FF2B5EF4-FFF2-40B4-BE49-F238E27FC236}">
                  <a16:creationId xmlns:a16="http://schemas.microsoft.com/office/drawing/2014/main" id="{BF531FC8-3C27-D241-919D-F85FF4F942E5}"/>
                </a:ext>
              </a:extLst>
            </p:cNvPr>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ＭＳ Ｐゴシック" pitchFamily="8" charset="-128"/>
              </a:endParaRPr>
            </a:p>
          </p:txBody>
        </p:sp>
        <p:sp>
          <p:nvSpPr>
            <p:cNvPr id="6" name="Freeform 1028">
              <a:extLst>
                <a:ext uri="{FF2B5EF4-FFF2-40B4-BE49-F238E27FC236}">
                  <a16:creationId xmlns:a16="http://schemas.microsoft.com/office/drawing/2014/main" id="{8C98237D-17EF-004E-8831-B75A605B7D40}"/>
                </a:ext>
              </a:extLst>
            </p:cNvPr>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ea typeface="ＭＳ Ｐゴシック" pitchFamily="8" charset="-128"/>
              </a:endParaRPr>
            </a:p>
          </p:txBody>
        </p:sp>
        <p:sp>
          <p:nvSpPr>
            <p:cNvPr id="7" name="Freeform 1029">
              <a:extLst>
                <a:ext uri="{FF2B5EF4-FFF2-40B4-BE49-F238E27FC236}">
                  <a16:creationId xmlns:a16="http://schemas.microsoft.com/office/drawing/2014/main" id="{A04DD58B-37A1-5B4E-8436-366B06E24CAE}"/>
                </a:ext>
              </a:extLst>
            </p:cNvPr>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ＭＳ Ｐゴシック" pitchFamily="8" charset="-128"/>
              </a:endParaRPr>
            </a:p>
          </p:txBody>
        </p:sp>
        <p:sp>
          <p:nvSpPr>
            <p:cNvPr id="8" name="Freeform 1030">
              <a:extLst>
                <a:ext uri="{FF2B5EF4-FFF2-40B4-BE49-F238E27FC236}">
                  <a16:creationId xmlns:a16="http://schemas.microsoft.com/office/drawing/2014/main" id="{93F66E8C-7381-B747-8175-82F8B41CB012}"/>
                </a:ext>
              </a:extLst>
            </p:cNvPr>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ＭＳ Ｐゴシック" pitchFamily="8" charset="-128"/>
              </a:endParaRPr>
            </a:p>
          </p:txBody>
        </p:sp>
        <p:sp>
          <p:nvSpPr>
            <p:cNvPr id="9" name="Oval 1031">
              <a:extLst>
                <a:ext uri="{FF2B5EF4-FFF2-40B4-BE49-F238E27FC236}">
                  <a16:creationId xmlns:a16="http://schemas.microsoft.com/office/drawing/2014/main" id="{93B9626A-B11B-2246-AE53-2A7B178C2596}"/>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0" name="Oval 1032">
              <a:extLst>
                <a:ext uri="{FF2B5EF4-FFF2-40B4-BE49-F238E27FC236}">
                  <a16:creationId xmlns:a16="http://schemas.microsoft.com/office/drawing/2014/main" id="{633DF00C-6763-F541-AA41-582F8C7A6BE7}"/>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1" name="Oval 1033">
              <a:extLst>
                <a:ext uri="{FF2B5EF4-FFF2-40B4-BE49-F238E27FC236}">
                  <a16:creationId xmlns:a16="http://schemas.microsoft.com/office/drawing/2014/main" id="{EA75F7A1-0187-BA4F-8E9D-05A68DE842BC}"/>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grpSp>
      <p:sp>
        <p:nvSpPr>
          <p:cNvPr id="38922" name="Rectangle 1034"/>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38923" name="Rectangle 103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2" name="Rectangle 1036">
            <a:extLst>
              <a:ext uri="{FF2B5EF4-FFF2-40B4-BE49-F238E27FC236}">
                <a16:creationId xmlns:a16="http://schemas.microsoft.com/office/drawing/2014/main" id="{93436ED1-25EF-A644-B239-D3F1A8D09B4E}"/>
              </a:ext>
            </a:extLst>
          </p:cNvPr>
          <p:cNvSpPr>
            <a:spLocks noGrp="1" noChangeArrowheads="1"/>
          </p:cNvSpPr>
          <p:nvPr>
            <p:ph type="dt" sz="quarter" idx="10"/>
          </p:nvPr>
        </p:nvSpPr>
        <p:spPr/>
        <p:txBody>
          <a:bodyPr/>
          <a:lstStyle>
            <a:lvl1pPr>
              <a:defRPr/>
            </a:lvl1pPr>
          </a:lstStyle>
          <a:p>
            <a:pPr>
              <a:defRPr/>
            </a:pPr>
            <a:endParaRPr lang="en-US"/>
          </a:p>
        </p:txBody>
      </p:sp>
      <p:sp>
        <p:nvSpPr>
          <p:cNvPr id="13" name="Rectangle 1037">
            <a:extLst>
              <a:ext uri="{FF2B5EF4-FFF2-40B4-BE49-F238E27FC236}">
                <a16:creationId xmlns:a16="http://schemas.microsoft.com/office/drawing/2014/main" id="{E13EF668-BFC6-9549-A394-6BF7F82D5539}"/>
              </a:ext>
            </a:extLst>
          </p:cNvPr>
          <p:cNvSpPr>
            <a:spLocks noGrp="1" noChangeArrowheads="1"/>
          </p:cNvSpPr>
          <p:nvPr>
            <p:ph type="ftr" sz="quarter" idx="11"/>
          </p:nvPr>
        </p:nvSpPr>
        <p:spPr/>
        <p:txBody>
          <a:bodyPr/>
          <a:lstStyle>
            <a:lvl1pPr>
              <a:defRPr/>
            </a:lvl1pPr>
          </a:lstStyle>
          <a:p>
            <a:pPr>
              <a:defRPr/>
            </a:pPr>
            <a:endParaRPr lang="en-US"/>
          </a:p>
        </p:txBody>
      </p:sp>
      <p:sp>
        <p:nvSpPr>
          <p:cNvPr id="14" name="Rectangle 1038">
            <a:extLst>
              <a:ext uri="{FF2B5EF4-FFF2-40B4-BE49-F238E27FC236}">
                <a16:creationId xmlns:a16="http://schemas.microsoft.com/office/drawing/2014/main" id="{7B80F195-3478-454C-B6EC-BA71E3BA518F}"/>
              </a:ext>
            </a:extLst>
          </p:cNvPr>
          <p:cNvSpPr>
            <a:spLocks noGrp="1" noChangeArrowheads="1"/>
          </p:cNvSpPr>
          <p:nvPr>
            <p:ph type="sldNum" sz="quarter" idx="12"/>
          </p:nvPr>
        </p:nvSpPr>
        <p:spPr/>
        <p:txBody>
          <a:bodyPr/>
          <a:lstStyle>
            <a:lvl1pPr>
              <a:defRPr/>
            </a:lvl1pPr>
          </a:lstStyle>
          <a:p>
            <a:fld id="{26881FB0-B903-D542-B82B-977E5B4F775B}" type="slidenum">
              <a:rPr lang="en-US" altLang="en-US"/>
              <a:pPr/>
              <a:t>‹#›</a:t>
            </a:fld>
            <a:endParaRPr lang="en-US" altLang="en-US"/>
          </a:p>
        </p:txBody>
      </p:sp>
    </p:spTree>
    <p:extLst>
      <p:ext uri="{BB962C8B-B14F-4D97-AF65-F5344CB8AC3E}">
        <p14:creationId xmlns:p14="http://schemas.microsoft.com/office/powerpoint/2010/main" val="1785122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0268D49-C88E-A740-B60A-C29531A6098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099ECE3-4EF1-A84B-BB92-B2EB402E29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9CA471C-D406-654A-9A77-F4187C5F35AC}"/>
              </a:ext>
            </a:extLst>
          </p:cNvPr>
          <p:cNvSpPr>
            <a:spLocks noGrp="1" noChangeArrowheads="1"/>
          </p:cNvSpPr>
          <p:nvPr>
            <p:ph type="sldNum" sz="quarter" idx="12"/>
          </p:nvPr>
        </p:nvSpPr>
        <p:spPr>
          <a:ln/>
        </p:spPr>
        <p:txBody>
          <a:bodyPr/>
          <a:lstStyle>
            <a:lvl1pPr>
              <a:defRPr/>
            </a:lvl1pPr>
          </a:lstStyle>
          <a:p>
            <a:fld id="{4D32CB74-671C-C147-BD0E-6F20B4FE8C64}" type="slidenum">
              <a:rPr lang="en-US" altLang="en-US"/>
              <a:pPr/>
              <a:t>‹#›</a:t>
            </a:fld>
            <a:endParaRPr lang="en-US" altLang="en-US"/>
          </a:p>
        </p:txBody>
      </p:sp>
    </p:spTree>
    <p:extLst>
      <p:ext uri="{BB962C8B-B14F-4D97-AF65-F5344CB8AC3E}">
        <p14:creationId xmlns:p14="http://schemas.microsoft.com/office/powerpoint/2010/main" val="17623774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a:extLst>
              <a:ext uri="{FF2B5EF4-FFF2-40B4-BE49-F238E27FC236}">
                <a16:creationId xmlns:a16="http://schemas.microsoft.com/office/drawing/2014/main" id="{7FC382BF-C006-2149-A8B7-ED6364E1CA3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37">
            <a:extLst>
              <a:ext uri="{FF2B5EF4-FFF2-40B4-BE49-F238E27FC236}">
                <a16:creationId xmlns:a16="http://schemas.microsoft.com/office/drawing/2014/main" id="{34B93FB8-E6CB-6540-ADA8-5209E2DA9C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a:extLst>
              <a:ext uri="{FF2B5EF4-FFF2-40B4-BE49-F238E27FC236}">
                <a16:creationId xmlns:a16="http://schemas.microsoft.com/office/drawing/2014/main" id="{F70CC631-C697-504B-B273-E66A7E4EA420}"/>
              </a:ext>
            </a:extLst>
          </p:cNvPr>
          <p:cNvSpPr>
            <a:spLocks noGrp="1" noChangeArrowheads="1"/>
          </p:cNvSpPr>
          <p:nvPr>
            <p:ph type="sldNum" sz="quarter" idx="12"/>
          </p:nvPr>
        </p:nvSpPr>
        <p:spPr>
          <a:ln/>
        </p:spPr>
        <p:txBody>
          <a:bodyPr/>
          <a:lstStyle>
            <a:lvl1pPr>
              <a:defRPr/>
            </a:lvl1pPr>
          </a:lstStyle>
          <a:p>
            <a:fld id="{0B0B3CAC-CAD8-1A44-9383-8D109B59A1F3}" type="slidenum">
              <a:rPr lang="en-US" altLang="en-US"/>
              <a:pPr/>
              <a:t>‹#›</a:t>
            </a:fld>
            <a:endParaRPr lang="en-US" altLang="en-US"/>
          </a:p>
        </p:txBody>
      </p:sp>
    </p:spTree>
    <p:extLst>
      <p:ext uri="{BB962C8B-B14F-4D97-AF65-F5344CB8AC3E}">
        <p14:creationId xmlns:p14="http://schemas.microsoft.com/office/powerpoint/2010/main" val="27433083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a:extLst>
              <a:ext uri="{FF2B5EF4-FFF2-40B4-BE49-F238E27FC236}">
                <a16:creationId xmlns:a16="http://schemas.microsoft.com/office/drawing/2014/main" id="{7A03711A-494F-6447-B6FB-D698F3D386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37">
            <a:extLst>
              <a:ext uri="{FF2B5EF4-FFF2-40B4-BE49-F238E27FC236}">
                <a16:creationId xmlns:a16="http://schemas.microsoft.com/office/drawing/2014/main" id="{B5CD6B49-70E0-044A-B6BC-03082080A8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a:extLst>
              <a:ext uri="{FF2B5EF4-FFF2-40B4-BE49-F238E27FC236}">
                <a16:creationId xmlns:a16="http://schemas.microsoft.com/office/drawing/2014/main" id="{2AAF6B95-DAB6-B243-9C40-8231F8673BD9}"/>
              </a:ext>
            </a:extLst>
          </p:cNvPr>
          <p:cNvSpPr>
            <a:spLocks noGrp="1" noChangeArrowheads="1"/>
          </p:cNvSpPr>
          <p:nvPr>
            <p:ph type="sldNum" sz="quarter" idx="12"/>
          </p:nvPr>
        </p:nvSpPr>
        <p:spPr>
          <a:ln/>
        </p:spPr>
        <p:txBody>
          <a:bodyPr/>
          <a:lstStyle>
            <a:lvl1pPr>
              <a:defRPr/>
            </a:lvl1pPr>
          </a:lstStyle>
          <a:p>
            <a:fld id="{E03AC2C9-4742-7344-90BD-E2DCF6D70CFB}" type="slidenum">
              <a:rPr lang="en-US" altLang="en-US"/>
              <a:pPr/>
              <a:t>‹#›</a:t>
            </a:fld>
            <a:endParaRPr lang="en-US" altLang="en-US"/>
          </a:p>
        </p:txBody>
      </p:sp>
    </p:spTree>
    <p:extLst>
      <p:ext uri="{BB962C8B-B14F-4D97-AF65-F5344CB8AC3E}">
        <p14:creationId xmlns:p14="http://schemas.microsoft.com/office/powerpoint/2010/main" val="12729346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a:extLst>
              <a:ext uri="{FF2B5EF4-FFF2-40B4-BE49-F238E27FC236}">
                <a16:creationId xmlns:a16="http://schemas.microsoft.com/office/drawing/2014/main" id="{AD96D7B7-A8CB-1543-BA3F-0E1725BBF2C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37">
            <a:extLst>
              <a:ext uri="{FF2B5EF4-FFF2-40B4-BE49-F238E27FC236}">
                <a16:creationId xmlns:a16="http://schemas.microsoft.com/office/drawing/2014/main" id="{66124EF3-E63C-DF46-B38B-1FED4C61E9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a:extLst>
              <a:ext uri="{FF2B5EF4-FFF2-40B4-BE49-F238E27FC236}">
                <a16:creationId xmlns:a16="http://schemas.microsoft.com/office/drawing/2014/main" id="{525670EB-0CA1-5F44-B604-A7F0BBA8184D}"/>
              </a:ext>
            </a:extLst>
          </p:cNvPr>
          <p:cNvSpPr>
            <a:spLocks noGrp="1" noChangeArrowheads="1"/>
          </p:cNvSpPr>
          <p:nvPr>
            <p:ph type="sldNum" sz="quarter" idx="12"/>
          </p:nvPr>
        </p:nvSpPr>
        <p:spPr>
          <a:ln/>
        </p:spPr>
        <p:txBody>
          <a:bodyPr/>
          <a:lstStyle>
            <a:lvl1pPr>
              <a:defRPr/>
            </a:lvl1pPr>
          </a:lstStyle>
          <a:p>
            <a:fld id="{21ED13DC-1F19-384F-9A41-44EE1EB0DF75}" type="slidenum">
              <a:rPr lang="en-US" altLang="en-US"/>
              <a:pPr/>
              <a:t>‹#›</a:t>
            </a:fld>
            <a:endParaRPr lang="en-US" altLang="en-US"/>
          </a:p>
        </p:txBody>
      </p:sp>
    </p:spTree>
    <p:extLst>
      <p:ext uri="{BB962C8B-B14F-4D97-AF65-F5344CB8AC3E}">
        <p14:creationId xmlns:p14="http://schemas.microsoft.com/office/powerpoint/2010/main" val="5843031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a:extLst>
              <a:ext uri="{FF2B5EF4-FFF2-40B4-BE49-F238E27FC236}">
                <a16:creationId xmlns:a16="http://schemas.microsoft.com/office/drawing/2014/main" id="{63BAF0ED-DA33-E14A-AC6E-87586D0E73A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037">
            <a:extLst>
              <a:ext uri="{FF2B5EF4-FFF2-40B4-BE49-F238E27FC236}">
                <a16:creationId xmlns:a16="http://schemas.microsoft.com/office/drawing/2014/main" id="{467E7846-F43F-1847-8C64-35A2B6E44B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038">
            <a:extLst>
              <a:ext uri="{FF2B5EF4-FFF2-40B4-BE49-F238E27FC236}">
                <a16:creationId xmlns:a16="http://schemas.microsoft.com/office/drawing/2014/main" id="{2944811E-E225-B048-A4FC-C4A9093255CB}"/>
              </a:ext>
            </a:extLst>
          </p:cNvPr>
          <p:cNvSpPr>
            <a:spLocks noGrp="1" noChangeArrowheads="1"/>
          </p:cNvSpPr>
          <p:nvPr>
            <p:ph type="sldNum" sz="quarter" idx="12"/>
          </p:nvPr>
        </p:nvSpPr>
        <p:spPr>
          <a:ln/>
        </p:spPr>
        <p:txBody>
          <a:bodyPr/>
          <a:lstStyle>
            <a:lvl1pPr>
              <a:defRPr/>
            </a:lvl1pPr>
          </a:lstStyle>
          <a:p>
            <a:fld id="{0AC76092-F059-E247-8D70-E53F5A2A87C8}" type="slidenum">
              <a:rPr lang="en-US" altLang="en-US"/>
              <a:pPr/>
              <a:t>‹#›</a:t>
            </a:fld>
            <a:endParaRPr lang="en-US" altLang="en-US"/>
          </a:p>
        </p:txBody>
      </p:sp>
    </p:spTree>
    <p:extLst>
      <p:ext uri="{BB962C8B-B14F-4D97-AF65-F5344CB8AC3E}">
        <p14:creationId xmlns:p14="http://schemas.microsoft.com/office/powerpoint/2010/main" val="33607229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a:extLst>
              <a:ext uri="{FF2B5EF4-FFF2-40B4-BE49-F238E27FC236}">
                <a16:creationId xmlns:a16="http://schemas.microsoft.com/office/drawing/2014/main" id="{4E8AEAF8-08BF-1B47-BB67-503373B4DE5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037">
            <a:extLst>
              <a:ext uri="{FF2B5EF4-FFF2-40B4-BE49-F238E27FC236}">
                <a16:creationId xmlns:a16="http://schemas.microsoft.com/office/drawing/2014/main" id="{0FDBC3FF-D21C-364F-B9EC-1F9BD98D58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038">
            <a:extLst>
              <a:ext uri="{FF2B5EF4-FFF2-40B4-BE49-F238E27FC236}">
                <a16:creationId xmlns:a16="http://schemas.microsoft.com/office/drawing/2014/main" id="{9BCEA5C0-F2B4-DE4C-996D-4B00FB6F3153}"/>
              </a:ext>
            </a:extLst>
          </p:cNvPr>
          <p:cNvSpPr>
            <a:spLocks noGrp="1" noChangeArrowheads="1"/>
          </p:cNvSpPr>
          <p:nvPr>
            <p:ph type="sldNum" sz="quarter" idx="12"/>
          </p:nvPr>
        </p:nvSpPr>
        <p:spPr>
          <a:ln/>
        </p:spPr>
        <p:txBody>
          <a:bodyPr/>
          <a:lstStyle>
            <a:lvl1pPr>
              <a:defRPr/>
            </a:lvl1pPr>
          </a:lstStyle>
          <a:p>
            <a:fld id="{BB81971A-E709-8C44-B42A-B1398A4BB7EA}" type="slidenum">
              <a:rPr lang="en-US" altLang="en-US"/>
              <a:pPr/>
              <a:t>‹#›</a:t>
            </a:fld>
            <a:endParaRPr lang="en-US" altLang="en-US"/>
          </a:p>
        </p:txBody>
      </p:sp>
    </p:spTree>
    <p:extLst>
      <p:ext uri="{BB962C8B-B14F-4D97-AF65-F5344CB8AC3E}">
        <p14:creationId xmlns:p14="http://schemas.microsoft.com/office/powerpoint/2010/main" val="33595115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a:extLst>
              <a:ext uri="{FF2B5EF4-FFF2-40B4-BE49-F238E27FC236}">
                <a16:creationId xmlns:a16="http://schemas.microsoft.com/office/drawing/2014/main" id="{76F494E9-0214-B749-AA4C-E8F22349E33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037">
            <a:extLst>
              <a:ext uri="{FF2B5EF4-FFF2-40B4-BE49-F238E27FC236}">
                <a16:creationId xmlns:a16="http://schemas.microsoft.com/office/drawing/2014/main" id="{6FD9D4D6-BB01-AF47-9614-3B3872256E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a:extLst>
              <a:ext uri="{FF2B5EF4-FFF2-40B4-BE49-F238E27FC236}">
                <a16:creationId xmlns:a16="http://schemas.microsoft.com/office/drawing/2014/main" id="{00C28363-B4CD-4D4B-833A-DE702A43DFEC}"/>
              </a:ext>
            </a:extLst>
          </p:cNvPr>
          <p:cNvSpPr>
            <a:spLocks noGrp="1" noChangeArrowheads="1"/>
          </p:cNvSpPr>
          <p:nvPr>
            <p:ph type="sldNum" sz="quarter" idx="12"/>
          </p:nvPr>
        </p:nvSpPr>
        <p:spPr>
          <a:ln/>
        </p:spPr>
        <p:txBody>
          <a:bodyPr/>
          <a:lstStyle>
            <a:lvl1pPr>
              <a:defRPr/>
            </a:lvl1pPr>
          </a:lstStyle>
          <a:p>
            <a:fld id="{090C3147-7BD7-5547-A832-97B012E16F4D}" type="slidenum">
              <a:rPr lang="en-US" altLang="en-US"/>
              <a:pPr/>
              <a:t>‹#›</a:t>
            </a:fld>
            <a:endParaRPr lang="en-US" altLang="en-US"/>
          </a:p>
        </p:txBody>
      </p:sp>
    </p:spTree>
    <p:extLst>
      <p:ext uri="{BB962C8B-B14F-4D97-AF65-F5344CB8AC3E}">
        <p14:creationId xmlns:p14="http://schemas.microsoft.com/office/powerpoint/2010/main" val="9920001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a:extLst>
              <a:ext uri="{FF2B5EF4-FFF2-40B4-BE49-F238E27FC236}">
                <a16:creationId xmlns:a16="http://schemas.microsoft.com/office/drawing/2014/main" id="{A77FF63A-96FA-5B4A-8BD2-E61BDEEB2F0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37">
            <a:extLst>
              <a:ext uri="{FF2B5EF4-FFF2-40B4-BE49-F238E27FC236}">
                <a16:creationId xmlns:a16="http://schemas.microsoft.com/office/drawing/2014/main" id="{EB2C53A0-E9CD-CC43-9C32-5A78E712C4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a:extLst>
              <a:ext uri="{FF2B5EF4-FFF2-40B4-BE49-F238E27FC236}">
                <a16:creationId xmlns:a16="http://schemas.microsoft.com/office/drawing/2014/main" id="{CCDFE1EC-404A-D249-9DE8-F14621B80633}"/>
              </a:ext>
            </a:extLst>
          </p:cNvPr>
          <p:cNvSpPr>
            <a:spLocks noGrp="1" noChangeArrowheads="1"/>
          </p:cNvSpPr>
          <p:nvPr>
            <p:ph type="sldNum" sz="quarter" idx="12"/>
          </p:nvPr>
        </p:nvSpPr>
        <p:spPr>
          <a:ln/>
        </p:spPr>
        <p:txBody>
          <a:bodyPr/>
          <a:lstStyle>
            <a:lvl1pPr>
              <a:defRPr/>
            </a:lvl1pPr>
          </a:lstStyle>
          <a:p>
            <a:fld id="{C2B11DD4-194B-BF43-858C-C6B07DC64BF0}" type="slidenum">
              <a:rPr lang="en-US" altLang="en-US"/>
              <a:pPr/>
              <a:t>‹#›</a:t>
            </a:fld>
            <a:endParaRPr lang="en-US" altLang="en-US"/>
          </a:p>
        </p:txBody>
      </p:sp>
    </p:spTree>
    <p:extLst>
      <p:ext uri="{BB962C8B-B14F-4D97-AF65-F5344CB8AC3E}">
        <p14:creationId xmlns:p14="http://schemas.microsoft.com/office/powerpoint/2010/main" val="25373861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a:extLst>
              <a:ext uri="{FF2B5EF4-FFF2-40B4-BE49-F238E27FC236}">
                <a16:creationId xmlns:a16="http://schemas.microsoft.com/office/drawing/2014/main" id="{5A038345-768B-7A40-A96F-D83C79FD3F2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37">
            <a:extLst>
              <a:ext uri="{FF2B5EF4-FFF2-40B4-BE49-F238E27FC236}">
                <a16:creationId xmlns:a16="http://schemas.microsoft.com/office/drawing/2014/main" id="{F41E6300-BD23-C848-9154-C38654F7B4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a:extLst>
              <a:ext uri="{FF2B5EF4-FFF2-40B4-BE49-F238E27FC236}">
                <a16:creationId xmlns:a16="http://schemas.microsoft.com/office/drawing/2014/main" id="{28E8842A-205E-C44B-8DF8-94185C75D7F0}"/>
              </a:ext>
            </a:extLst>
          </p:cNvPr>
          <p:cNvSpPr>
            <a:spLocks noGrp="1" noChangeArrowheads="1"/>
          </p:cNvSpPr>
          <p:nvPr>
            <p:ph type="sldNum" sz="quarter" idx="12"/>
          </p:nvPr>
        </p:nvSpPr>
        <p:spPr>
          <a:ln/>
        </p:spPr>
        <p:txBody>
          <a:bodyPr/>
          <a:lstStyle>
            <a:lvl1pPr>
              <a:defRPr/>
            </a:lvl1pPr>
          </a:lstStyle>
          <a:p>
            <a:fld id="{44F6E9F4-4031-9F42-A5ED-D1ECE43FF740}" type="slidenum">
              <a:rPr lang="en-US" altLang="en-US"/>
              <a:pPr/>
              <a:t>‹#›</a:t>
            </a:fld>
            <a:endParaRPr lang="en-US" altLang="en-US"/>
          </a:p>
        </p:txBody>
      </p:sp>
    </p:spTree>
    <p:extLst>
      <p:ext uri="{BB962C8B-B14F-4D97-AF65-F5344CB8AC3E}">
        <p14:creationId xmlns:p14="http://schemas.microsoft.com/office/powerpoint/2010/main" val="23238684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a:extLst>
              <a:ext uri="{FF2B5EF4-FFF2-40B4-BE49-F238E27FC236}">
                <a16:creationId xmlns:a16="http://schemas.microsoft.com/office/drawing/2014/main" id="{1FB895A4-3795-A346-A2B1-B18932A713E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37">
            <a:extLst>
              <a:ext uri="{FF2B5EF4-FFF2-40B4-BE49-F238E27FC236}">
                <a16:creationId xmlns:a16="http://schemas.microsoft.com/office/drawing/2014/main" id="{35C19CD5-D0C0-E94D-BB98-08FDFFD6BC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a:extLst>
              <a:ext uri="{FF2B5EF4-FFF2-40B4-BE49-F238E27FC236}">
                <a16:creationId xmlns:a16="http://schemas.microsoft.com/office/drawing/2014/main" id="{85D99C5A-D601-264D-8495-445A76107C1E}"/>
              </a:ext>
            </a:extLst>
          </p:cNvPr>
          <p:cNvSpPr>
            <a:spLocks noGrp="1" noChangeArrowheads="1"/>
          </p:cNvSpPr>
          <p:nvPr>
            <p:ph type="sldNum" sz="quarter" idx="12"/>
          </p:nvPr>
        </p:nvSpPr>
        <p:spPr>
          <a:ln/>
        </p:spPr>
        <p:txBody>
          <a:bodyPr/>
          <a:lstStyle>
            <a:lvl1pPr>
              <a:defRPr/>
            </a:lvl1pPr>
          </a:lstStyle>
          <a:p>
            <a:fld id="{1AE3CEAB-594E-2D43-A00D-A530EA558EAF}" type="slidenum">
              <a:rPr lang="en-US" altLang="en-US"/>
              <a:pPr/>
              <a:t>‹#›</a:t>
            </a:fld>
            <a:endParaRPr lang="en-US" altLang="en-US"/>
          </a:p>
        </p:txBody>
      </p:sp>
    </p:spTree>
    <p:extLst>
      <p:ext uri="{BB962C8B-B14F-4D97-AF65-F5344CB8AC3E}">
        <p14:creationId xmlns:p14="http://schemas.microsoft.com/office/powerpoint/2010/main" val="6319965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a:extLst>
              <a:ext uri="{FF2B5EF4-FFF2-40B4-BE49-F238E27FC236}">
                <a16:creationId xmlns:a16="http://schemas.microsoft.com/office/drawing/2014/main" id="{47D72442-70CF-D54B-9DC7-364CD7ED3AF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37">
            <a:extLst>
              <a:ext uri="{FF2B5EF4-FFF2-40B4-BE49-F238E27FC236}">
                <a16:creationId xmlns:a16="http://schemas.microsoft.com/office/drawing/2014/main" id="{E79C0473-E2AC-D849-A4AC-834726E95E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a:extLst>
              <a:ext uri="{FF2B5EF4-FFF2-40B4-BE49-F238E27FC236}">
                <a16:creationId xmlns:a16="http://schemas.microsoft.com/office/drawing/2014/main" id="{981BCDC4-EB3E-0A49-9DD4-70428038BD69}"/>
              </a:ext>
            </a:extLst>
          </p:cNvPr>
          <p:cNvSpPr>
            <a:spLocks noGrp="1" noChangeArrowheads="1"/>
          </p:cNvSpPr>
          <p:nvPr>
            <p:ph type="sldNum" sz="quarter" idx="12"/>
          </p:nvPr>
        </p:nvSpPr>
        <p:spPr>
          <a:ln/>
        </p:spPr>
        <p:txBody>
          <a:bodyPr/>
          <a:lstStyle>
            <a:lvl1pPr>
              <a:defRPr/>
            </a:lvl1pPr>
          </a:lstStyle>
          <a:p>
            <a:fld id="{55FC3B3A-1F98-8646-91A7-5CEB7919C9C6}" type="slidenum">
              <a:rPr lang="en-US" altLang="en-US"/>
              <a:pPr/>
              <a:t>‹#›</a:t>
            </a:fld>
            <a:endParaRPr lang="en-US" altLang="en-US"/>
          </a:p>
        </p:txBody>
      </p:sp>
    </p:spTree>
    <p:extLst>
      <p:ext uri="{BB962C8B-B14F-4D97-AF65-F5344CB8AC3E}">
        <p14:creationId xmlns:p14="http://schemas.microsoft.com/office/powerpoint/2010/main" val="348856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AA9D20E-4DD5-1C45-A36D-42C8876D3B7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2633333-BED0-4A4A-9157-144EE82B28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2C6A078-257F-304D-89F6-1E7D70D23143}"/>
              </a:ext>
            </a:extLst>
          </p:cNvPr>
          <p:cNvSpPr>
            <a:spLocks noGrp="1" noChangeArrowheads="1"/>
          </p:cNvSpPr>
          <p:nvPr>
            <p:ph type="sldNum" sz="quarter" idx="12"/>
          </p:nvPr>
        </p:nvSpPr>
        <p:spPr>
          <a:ln/>
        </p:spPr>
        <p:txBody>
          <a:bodyPr/>
          <a:lstStyle>
            <a:lvl1pPr>
              <a:defRPr/>
            </a:lvl1pPr>
          </a:lstStyle>
          <a:p>
            <a:fld id="{CC007746-31A5-6E46-AFC4-8F5B9E30B3AC}" type="slidenum">
              <a:rPr lang="en-US" altLang="en-US"/>
              <a:pPr/>
              <a:t>‹#›</a:t>
            </a:fld>
            <a:endParaRPr lang="en-US" altLang="en-US"/>
          </a:p>
        </p:txBody>
      </p:sp>
    </p:spTree>
    <p:extLst>
      <p:ext uri="{BB962C8B-B14F-4D97-AF65-F5344CB8AC3E}">
        <p14:creationId xmlns:p14="http://schemas.microsoft.com/office/powerpoint/2010/main" val="22381286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a:extLst>
              <a:ext uri="{FF2B5EF4-FFF2-40B4-BE49-F238E27FC236}">
                <a16:creationId xmlns:a16="http://schemas.microsoft.com/office/drawing/2014/main" id="{47A8B42C-1A69-EE47-B7C8-E4EC1E8D530F}"/>
              </a:ext>
            </a:extLst>
          </p:cNvPr>
          <p:cNvGrpSpPr>
            <a:grpSpLocks/>
          </p:cNvGrpSpPr>
          <p:nvPr/>
        </p:nvGrpSpPr>
        <p:grpSpPr bwMode="auto">
          <a:xfrm>
            <a:off x="0" y="0"/>
            <a:ext cx="9159875" cy="6870700"/>
            <a:chOff x="0" y="0"/>
            <a:chExt cx="5770" cy="4328"/>
          </a:xfrm>
        </p:grpSpPr>
        <p:sp>
          <p:nvSpPr>
            <p:cNvPr id="5" name="Rectangle 1027">
              <a:extLst>
                <a:ext uri="{FF2B5EF4-FFF2-40B4-BE49-F238E27FC236}">
                  <a16:creationId xmlns:a16="http://schemas.microsoft.com/office/drawing/2014/main" id="{2F74C37F-E707-4945-A021-C4A2F2E74DE9}"/>
                </a:ext>
              </a:extLst>
            </p:cNvPr>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kumimoji="1" lang="en-US" altLang="en-US" sz="1800"/>
            </a:p>
          </p:txBody>
        </p:sp>
        <p:sp>
          <p:nvSpPr>
            <p:cNvPr id="6" name="Rectangle 1028">
              <a:extLst>
                <a:ext uri="{FF2B5EF4-FFF2-40B4-BE49-F238E27FC236}">
                  <a16:creationId xmlns:a16="http://schemas.microsoft.com/office/drawing/2014/main" id="{E24D67AE-4380-D743-A473-130488CA0AAA}"/>
                </a:ext>
              </a:extLst>
            </p:cNvPr>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kumimoji="1" lang="en-US" altLang="en-US" sz="1800"/>
            </a:p>
          </p:txBody>
        </p:sp>
        <p:sp>
          <p:nvSpPr>
            <p:cNvPr id="7" name="Rectangle 1029">
              <a:extLst>
                <a:ext uri="{FF2B5EF4-FFF2-40B4-BE49-F238E27FC236}">
                  <a16:creationId xmlns:a16="http://schemas.microsoft.com/office/drawing/2014/main" id="{4F69EBA3-2F35-174E-B91A-70CE69B979C1}"/>
                </a:ext>
              </a:extLst>
            </p:cNvPr>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a:defRPr/>
              </a:pPr>
              <a:endParaRPr kumimoji="1" lang="en-US" sz="1800">
                <a:ea typeface="ＭＳ Ｐゴシック" pitchFamily="8" charset="-128"/>
              </a:endParaRPr>
            </a:p>
          </p:txBody>
        </p:sp>
        <p:grpSp>
          <p:nvGrpSpPr>
            <p:cNvPr id="8" name="Group 1030">
              <a:extLst>
                <a:ext uri="{FF2B5EF4-FFF2-40B4-BE49-F238E27FC236}">
                  <a16:creationId xmlns:a16="http://schemas.microsoft.com/office/drawing/2014/main" id="{05A6B582-B6EB-944A-9072-DAF1A1360931}"/>
                </a:ext>
              </a:extLst>
            </p:cNvPr>
            <p:cNvGrpSpPr>
              <a:grpSpLocks/>
            </p:cNvGrpSpPr>
            <p:nvPr/>
          </p:nvGrpSpPr>
          <p:grpSpPr bwMode="auto">
            <a:xfrm>
              <a:off x="4944" y="-4"/>
              <a:ext cx="816" cy="3979"/>
              <a:chOff x="4944" y="-4"/>
              <a:chExt cx="816" cy="3979"/>
            </a:xfrm>
          </p:grpSpPr>
          <p:grpSp>
            <p:nvGrpSpPr>
              <p:cNvPr id="20" name="Group 1031">
                <a:extLst>
                  <a:ext uri="{FF2B5EF4-FFF2-40B4-BE49-F238E27FC236}">
                    <a16:creationId xmlns:a16="http://schemas.microsoft.com/office/drawing/2014/main" id="{6BF88DD2-47FB-D14A-8C1C-739A4611E7CA}"/>
                  </a:ext>
                </a:extLst>
              </p:cNvPr>
              <p:cNvGrpSpPr>
                <a:grpSpLocks/>
              </p:cNvGrpSpPr>
              <p:nvPr userDrawn="1"/>
            </p:nvGrpSpPr>
            <p:grpSpPr bwMode="auto">
              <a:xfrm>
                <a:off x="5280" y="-4"/>
                <a:ext cx="480" cy="1435"/>
                <a:chOff x="5280" y="-4"/>
                <a:chExt cx="480" cy="1435"/>
              </a:xfrm>
            </p:grpSpPr>
            <p:grpSp>
              <p:nvGrpSpPr>
                <p:cNvPr id="41" name="Group 1032">
                  <a:extLst>
                    <a:ext uri="{FF2B5EF4-FFF2-40B4-BE49-F238E27FC236}">
                      <a16:creationId xmlns:a16="http://schemas.microsoft.com/office/drawing/2014/main" id="{D3D955DB-1CF6-A840-8BE5-AF6C1054AAF6}"/>
                    </a:ext>
                  </a:extLst>
                </p:cNvPr>
                <p:cNvGrpSpPr>
                  <a:grpSpLocks/>
                </p:cNvGrpSpPr>
                <p:nvPr userDrawn="1"/>
              </p:nvGrpSpPr>
              <p:grpSpPr bwMode="auto">
                <a:xfrm rot="-5400000">
                  <a:off x="5490" y="-5"/>
                  <a:ext cx="174" cy="176"/>
                  <a:chOff x="1707" y="323"/>
                  <a:chExt cx="1690" cy="2560"/>
                </a:xfrm>
              </p:grpSpPr>
              <p:grpSp>
                <p:nvGrpSpPr>
                  <p:cNvPr id="50" name="Group 1033">
                    <a:extLst>
                      <a:ext uri="{FF2B5EF4-FFF2-40B4-BE49-F238E27FC236}">
                        <a16:creationId xmlns:a16="http://schemas.microsoft.com/office/drawing/2014/main" id="{99E49AAC-6A52-A048-939C-AA929EE7BFD8}"/>
                      </a:ext>
                    </a:extLst>
                  </p:cNvPr>
                  <p:cNvGrpSpPr>
                    <a:grpSpLocks/>
                  </p:cNvGrpSpPr>
                  <p:nvPr/>
                </p:nvGrpSpPr>
                <p:grpSpPr bwMode="auto">
                  <a:xfrm>
                    <a:off x="1707" y="323"/>
                    <a:ext cx="1690" cy="2560"/>
                    <a:chOff x="1707" y="323"/>
                    <a:chExt cx="1690" cy="2560"/>
                  </a:xfrm>
                </p:grpSpPr>
                <p:sp>
                  <p:nvSpPr>
                    <p:cNvPr id="57" name="Freeform 1034">
                      <a:extLst>
                        <a:ext uri="{FF2B5EF4-FFF2-40B4-BE49-F238E27FC236}">
                          <a16:creationId xmlns:a16="http://schemas.microsoft.com/office/drawing/2014/main" id="{86887CF2-8DEA-8E4E-914D-81159AA5D3F6}"/>
                        </a:ext>
                      </a:extLst>
                    </p:cNvPr>
                    <p:cNvSpPr>
                      <a:spLocks/>
                    </p:cNvSpPr>
                    <p:nvPr/>
                  </p:nvSpPr>
                  <p:spPr bwMode="auto">
                    <a:xfrm>
                      <a:off x="2222" y="323"/>
                      <a:ext cx="1234" cy="2560"/>
                    </a:xfrm>
                    <a:custGeom>
                      <a:avLst/>
                      <a:gdLst>
                        <a:gd name="T0" fmla="*/ 338 w 1231"/>
                        <a:gd name="T1" fmla="*/ 283 h 2560"/>
                        <a:gd name="T2" fmla="*/ 416 w 1231"/>
                        <a:gd name="T3" fmla="*/ 115 h 2560"/>
                        <a:gd name="T4" fmla="*/ 584 w 1231"/>
                        <a:gd name="T5" fmla="*/ 7 h 2560"/>
                        <a:gd name="T6" fmla="*/ 897 w 1231"/>
                        <a:gd name="T7" fmla="*/ 61 h 2560"/>
                        <a:gd name="T8" fmla="*/ 1054 w 1231"/>
                        <a:gd name="T9" fmla="*/ 349 h 2560"/>
                        <a:gd name="T10" fmla="*/ 981 w 1231"/>
                        <a:gd name="T11" fmla="*/ 769 h 2560"/>
                        <a:gd name="T12" fmla="*/ 945 w 1231"/>
                        <a:gd name="T13" fmla="*/ 943 h 2560"/>
                        <a:gd name="T14" fmla="*/ 1108 w 1231"/>
                        <a:gd name="T15" fmla="*/ 1075 h 2560"/>
                        <a:gd name="T16" fmla="*/ 1234 w 1231"/>
                        <a:gd name="T17" fmla="*/ 1525 h 2560"/>
                        <a:gd name="T18" fmla="*/ 1126 w 1231"/>
                        <a:gd name="T19" fmla="*/ 1969 h 2560"/>
                        <a:gd name="T20" fmla="*/ 909 w 1231"/>
                        <a:gd name="T21" fmla="*/ 2077 h 2560"/>
                        <a:gd name="T22" fmla="*/ 723 w 1231"/>
                        <a:gd name="T23" fmla="*/ 2059 h 2560"/>
                        <a:gd name="T24" fmla="*/ 657 w 1231"/>
                        <a:gd name="T25" fmla="*/ 2251 h 2560"/>
                        <a:gd name="T26" fmla="*/ 530 w 1231"/>
                        <a:gd name="T27" fmla="*/ 2527 h 2560"/>
                        <a:gd name="T28" fmla="*/ 212 w 1231"/>
                        <a:gd name="T29" fmla="*/ 2509 h 2560"/>
                        <a:gd name="T30" fmla="*/ 31 w 1231"/>
                        <a:gd name="T31" fmla="*/ 2227 h 2560"/>
                        <a:gd name="T32" fmla="*/ 25 w 1231"/>
                        <a:gd name="T33" fmla="*/ 1969 h 2560"/>
                        <a:gd name="T34" fmla="*/ 145 w 1231"/>
                        <a:gd name="T35" fmla="*/ 1651 h 2560"/>
                        <a:gd name="T36" fmla="*/ 260 w 1231"/>
                        <a:gd name="T37" fmla="*/ 1513 h 2560"/>
                        <a:gd name="T38" fmla="*/ 218 w 1231"/>
                        <a:gd name="T39" fmla="*/ 1729 h 2560"/>
                        <a:gd name="T40" fmla="*/ 73 w 1231"/>
                        <a:gd name="T41" fmla="*/ 2023 h 2560"/>
                        <a:gd name="T42" fmla="*/ 169 w 1231"/>
                        <a:gd name="T43" fmla="*/ 2323 h 2560"/>
                        <a:gd name="T44" fmla="*/ 440 w 1231"/>
                        <a:gd name="T45" fmla="*/ 2431 h 2560"/>
                        <a:gd name="T46" fmla="*/ 596 w 1231"/>
                        <a:gd name="T47" fmla="*/ 2227 h 2560"/>
                        <a:gd name="T48" fmla="*/ 578 w 1231"/>
                        <a:gd name="T49" fmla="*/ 1807 h 2560"/>
                        <a:gd name="T50" fmla="*/ 494 w 1231"/>
                        <a:gd name="T51" fmla="*/ 1531 h 2560"/>
                        <a:gd name="T52" fmla="*/ 536 w 1231"/>
                        <a:gd name="T53" fmla="*/ 1459 h 2560"/>
                        <a:gd name="T54" fmla="*/ 627 w 1231"/>
                        <a:gd name="T55" fmla="*/ 1633 h 2560"/>
                        <a:gd name="T56" fmla="*/ 723 w 1231"/>
                        <a:gd name="T57" fmla="*/ 1933 h 2560"/>
                        <a:gd name="T58" fmla="*/ 969 w 1231"/>
                        <a:gd name="T59" fmla="*/ 1963 h 2560"/>
                        <a:gd name="T60" fmla="*/ 1138 w 1231"/>
                        <a:gd name="T61" fmla="*/ 1687 h 2560"/>
                        <a:gd name="T62" fmla="*/ 1120 w 1231"/>
                        <a:gd name="T63" fmla="*/ 1273 h 2560"/>
                        <a:gd name="T64" fmla="*/ 885 w 1231"/>
                        <a:gd name="T65" fmla="*/ 1057 h 2560"/>
                        <a:gd name="T66" fmla="*/ 681 w 1231"/>
                        <a:gd name="T67" fmla="*/ 1129 h 2560"/>
                        <a:gd name="T68" fmla="*/ 578 w 1231"/>
                        <a:gd name="T69" fmla="*/ 1117 h 2560"/>
                        <a:gd name="T70" fmla="*/ 621 w 1231"/>
                        <a:gd name="T71" fmla="*/ 1033 h 2560"/>
                        <a:gd name="T72" fmla="*/ 813 w 1231"/>
                        <a:gd name="T73" fmla="*/ 937 h 2560"/>
                        <a:gd name="T74" fmla="*/ 951 w 1231"/>
                        <a:gd name="T75" fmla="*/ 613 h 2560"/>
                        <a:gd name="T76" fmla="*/ 885 w 1231"/>
                        <a:gd name="T77" fmla="*/ 175 h 2560"/>
                        <a:gd name="T78" fmla="*/ 621 w 1231"/>
                        <a:gd name="T79" fmla="*/ 103 h 2560"/>
                        <a:gd name="T80" fmla="*/ 392 w 1231"/>
                        <a:gd name="T81" fmla="*/ 355 h 2560"/>
                        <a:gd name="T82" fmla="*/ 404 w 1231"/>
                        <a:gd name="T83" fmla="*/ 763 h 2560"/>
                        <a:gd name="T84" fmla="*/ 344 w 1231"/>
                        <a:gd name="T85" fmla="*/ 949 h 2560"/>
                        <a:gd name="T86" fmla="*/ 290 w 1231"/>
                        <a:gd name="T87" fmla="*/ 685 h 2560"/>
                        <a:gd name="T88" fmla="*/ 308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8" name="Freeform 1035">
                      <a:extLst>
                        <a:ext uri="{FF2B5EF4-FFF2-40B4-BE49-F238E27FC236}">
                          <a16:creationId xmlns:a16="http://schemas.microsoft.com/office/drawing/2014/main" id="{23594818-118C-2547-8808-B7AD8E1BB949}"/>
                        </a:ext>
                      </a:extLst>
                    </p:cNvPr>
                    <p:cNvSpPr>
                      <a:spLocks/>
                    </p:cNvSpPr>
                    <p:nvPr/>
                  </p:nvSpPr>
                  <p:spPr bwMode="auto">
                    <a:xfrm>
                      <a:off x="1756" y="367"/>
                      <a:ext cx="864" cy="2065"/>
                    </a:xfrm>
                    <a:custGeom>
                      <a:avLst/>
                      <a:gdLst>
                        <a:gd name="T0" fmla="*/ 784 w 865"/>
                        <a:gd name="T1" fmla="*/ 528 h 2071"/>
                        <a:gd name="T2" fmla="*/ 796 w 865"/>
                        <a:gd name="T3" fmla="*/ 349 h 2071"/>
                        <a:gd name="T4" fmla="*/ 862 w 865"/>
                        <a:gd name="T5" fmla="*/ 205 h 2071"/>
                        <a:gd name="T6" fmla="*/ 808 w 865"/>
                        <a:gd name="T7" fmla="*/ 217 h 2071"/>
                        <a:gd name="T8" fmla="*/ 748 w 865"/>
                        <a:gd name="T9" fmla="*/ 217 h 2071"/>
                        <a:gd name="T10" fmla="*/ 682 w 865"/>
                        <a:gd name="T11" fmla="*/ 116 h 2071"/>
                        <a:gd name="T12" fmla="*/ 610 w 865"/>
                        <a:gd name="T13" fmla="*/ 32 h 2071"/>
                        <a:gd name="T14" fmla="*/ 508 w 865"/>
                        <a:gd name="T15" fmla="*/ 2 h 2071"/>
                        <a:gd name="T16" fmla="*/ 407 w 865"/>
                        <a:gd name="T17" fmla="*/ 20 h 2071"/>
                        <a:gd name="T18" fmla="*/ 281 w 865"/>
                        <a:gd name="T19" fmla="*/ 74 h 2071"/>
                        <a:gd name="T20" fmla="*/ 173 w 865"/>
                        <a:gd name="T21" fmla="*/ 205 h 2071"/>
                        <a:gd name="T22" fmla="*/ 119 w 865"/>
                        <a:gd name="T23" fmla="*/ 403 h 2071"/>
                        <a:gd name="T24" fmla="*/ 131 w 865"/>
                        <a:gd name="T25" fmla="*/ 588 h 2071"/>
                        <a:gd name="T26" fmla="*/ 173 w 865"/>
                        <a:gd name="T27" fmla="*/ 780 h 2071"/>
                        <a:gd name="T28" fmla="*/ 197 w 865"/>
                        <a:gd name="T29" fmla="*/ 881 h 2071"/>
                        <a:gd name="T30" fmla="*/ 167 w 865"/>
                        <a:gd name="T31" fmla="*/ 983 h 2071"/>
                        <a:gd name="T32" fmla="*/ 65 w 865"/>
                        <a:gd name="T33" fmla="*/ 1121 h 2071"/>
                        <a:gd name="T34" fmla="*/ 17 w 865"/>
                        <a:gd name="T35" fmla="*/ 1294 h 2071"/>
                        <a:gd name="T36" fmla="*/ 5 w 865"/>
                        <a:gd name="T37" fmla="*/ 1546 h 2071"/>
                        <a:gd name="T38" fmla="*/ 47 w 865"/>
                        <a:gd name="T39" fmla="*/ 1743 h 2071"/>
                        <a:gd name="T40" fmla="*/ 131 w 865"/>
                        <a:gd name="T41" fmla="*/ 1893 h 2071"/>
                        <a:gd name="T42" fmla="*/ 299 w 865"/>
                        <a:gd name="T43" fmla="*/ 1982 h 2071"/>
                        <a:gd name="T44" fmla="*/ 425 w 865"/>
                        <a:gd name="T45" fmla="*/ 1976 h 2071"/>
                        <a:gd name="T46" fmla="*/ 466 w 865"/>
                        <a:gd name="T47" fmla="*/ 1988 h 2071"/>
                        <a:gd name="T48" fmla="*/ 496 w 865"/>
                        <a:gd name="T49" fmla="*/ 2060 h 2071"/>
                        <a:gd name="T50" fmla="*/ 496 w 865"/>
                        <a:gd name="T51" fmla="*/ 1958 h 2071"/>
                        <a:gd name="T52" fmla="*/ 556 w 865"/>
                        <a:gd name="T53" fmla="*/ 1773 h 2071"/>
                        <a:gd name="T54" fmla="*/ 616 w 865"/>
                        <a:gd name="T55" fmla="*/ 1653 h 2071"/>
                        <a:gd name="T56" fmla="*/ 580 w 865"/>
                        <a:gd name="T57" fmla="*/ 1695 h 2071"/>
                        <a:gd name="T58" fmla="*/ 514 w 865"/>
                        <a:gd name="T59" fmla="*/ 1815 h 2071"/>
                        <a:gd name="T60" fmla="*/ 407 w 865"/>
                        <a:gd name="T61" fmla="*/ 1898 h 2071"/>
                        <a:gd name="T62" fmla="*/ 269 w 865"/>
                        <a:gd name="T63" fmla="*/ 1893 h 2071"/>
                        <a:gd name="T64" fmla="*/ 179 w 865"/>
                        <a:gd name="T65" fmla="*/ 1809 h 2071"/>
                        <a:gd name="T66" fmla="*/ 113 w 865"/>
                        <a:gd name="T67" fmla="*/ 1635 h 2071"/>
                        <a:gd name="T68" fmla="*/ 107 w 865"/>
                        <a:gd name="T69" fmla="*/ 1390 h 2071"/>
                        <a:gd name="T70" fmla="*/ 137 w 865"/>
                        <a:gd name="T71" fmla="*/ 1187 h 2071"/>
                        <a:gd name="T72" fmla="*/ 203 w 865"/>
                        <a:gd name="T73" fmla="*/ 1067 h 2071"/>
                        <a:gd name="T74" fmla="*/ 323 w 865"/>
                        <a:gd name="T75" fmla="*/ 1019 h 2071"/>
                        <a:gd name="T76" fmla="*/ 508 w 865"/>
                        <a:gd name="T77" fmla="*/ 1073 h 2071"/>
                        <a:gd name="T78" fmla="*/ 610 w 865"/>
                        <a:gd name="T79" fmla="*/ 1121 h 2071"/>
                        <a:gd name="T80" fmla="*/ 664 w 865"/>
                        <a:gd name="T81" fmla="*/ 1097 h 2071"/>
                        <a:gd name="T82" fmla="*/ 658 w 865"/>
                        <a:gd name="T83" fmla="*/ 1043 h 2071"/>
                        <a:gd name="T84" fmla="*/ 610 w 865"/>
                        <a:gd name="T85" fmla="*/ 1001 h 2071"/>
                        <a:gd name="T86" fmla="*/ 496 w 865"/>
                        <a:gd name="T87" fmla="*/ 977 h 2071"/>
                        <a:gd name="T88" fmla="*/ 323 w 865"/>
                        <a:gd name="T89" fmla="*/ 893 h 2071"/>
                        <a:gd name="T90" fmla="*/ 233 w 865"/>
                        <a:gd name="T91" fmla="*/ 678 h 2071"/>
                        <a:gd name="T92" fmla="*/ 209 w 865"/>
                        <a:gd name="T93" fmla="*/ 415 h 2071"/>
                        <a:gd name="T94" fmla="*/ 317 w 865"/>
                        <a:gd name="T95" fmla="*/ 170 h 2071"/>
                        <a:gd name="T96" fmla="*/ 484 w 865"/>
                        <a:gd name="T97" fmla="*/ 110 h 2071"/>
                        <a:gd name="T98" fmla="*/ 616 w 865"/>
                        <a:gd name="T99" fmla="*/ 164 h 2071"/>
                        <a:gd name="T100" fmla="*/ 706 w 865"/>
                        <a:gd name="T101" fmla="*/ 289 h 2071"/>
                        <a:gd name="T102" fmla="*/ 736 w 865"/>
                        <a:gd name="T103" fmla="*/ 427 h 2071"/>
                        <a:gd name="T104" fmla="*/ 772 w 865"/>
                        <a:gd name="T105" fmla="*/ 600 h 2071"/>
                        <a:gd name="T106" fmla="*/ 808 w 865"/>
                        <a:gd name="T107" fmla="*/ 582 h 2071"/>
                        <a:gd name="T108" fmla="*/ 784 w 865"/>
                        <a:gd name="T109" fmla="*/ 528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51" name="Oval 1036">
                    <a:extLst>
                      <a:ext uri="{FF2B5EF4-FFF2-40B4-BE49-F238E27FC236}">
                        <a16:creationId xmlns:a16="http://schemas.microsoft.com/office/drawing/2014/main" id="{52AA8362-DC1A-9C46-93D6-74689A0D681F}"/>
                      </a:ext>
                    </a:extLst>
                  </p:cNvPr>
                  <p:cNvSpPr>
                    <a:spLocks noChangeArrowheads="1"/>
                  </p:cNvSpPr>
                  <p:nvPr/>
                </p:nvSpPr>
                <p:spPr bwMode="auto">
                  <a:xfrm>
                    <a:off x="2397" y="1414"/>
                    <a:ext cx="175" cy="247"/>
                  </a:xfrm>
                  <a:prstGeom prst="ellipse">
                    <a:avLst/>
                  </a:pr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52" name="Freeform 1037">
                    <a:extLst>
                      <a:ext uri="{FF2B5EF4-FFF2-40B4-BE49-F238E27FC236}">
                        <a16:creationId xmlns:a16="http://schemas.microsoft.com/office/drawing/2014/main" id="{8F61A4F9-2218-D245-9F41-0244B7C6F376}"/>
                      </a:ext>
                    </a:extLst>
                  </p:cNvPr>
                  <p:cNvSpPr>
                    <a:spLocks/>
                  </p:cNvSpPr>
                  <p:nvPr/>
                </p:nvSpPr>
                <p:spPr bwMode="auto">
                  <a:xfrm>
                    <a:off x="2707" y="730"/>
                    <a:ext cx="262" cy="524"/>
                  </a:xfrm>
                  <a:custGeom>
                    <a:avLst/>
                    <a:gdLst>
                      <a:gd name="T0" fmla="*/ 3 w 266"/>
                      <a:gd name="T1" fmla="*/ 486 h 521"/>
                      <a:gd name="T2" fmla="*/ 27 w 266"/>
                      <a:gd name="T3" fmla="*/ 275 h 521"/>
                      <a:gd name="T4" fmla="*/ 109 w 266"/>
                      <a:gd name="T5" fmla="*/ 45 h 521"/>
                      <a:gd name="T6" fmla="*/ 180 w 266"/>
                      <a:gd name="T7" fmla="*/ 3 h 521"/>
                      <a:gd name="T8" fmla="*/ 233 w 266"/>
                      <a:gd name="T9" fmla="*/ 39 h 521"/>
                      <a:gd name="T10" fmla="*/ 257 w 266"/>
                      <a:gd name="T11" fmla="*/ 130 h 521"/>
                      <a:gd name="T12" fmla="*/ 204 w 266"/>
                      <a:gd name="T13" fmla="*/ 275 h 521"/>
                      <a:gd name="T14" fmla="*/ 103 w 266"/>
                      <a:gd name="T15" fmla="*/ 480 h 521"/>
                      <a:gd name="T16" fmla="*/ 44 w 266"/>
                      <a:gd name="T17" fmla="*/ 504 h 521"/>
                      <a:gd name="T18" fmla="*/ 3 w 266"/>
                      <a:gd name="T19" fmla="*/ 486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3" name="Freeform 1038">
                    <a:extLst>
                      <a:ext uri="{FF2B5EF4-FFF2-40B4-BE49-F238E27FC236}">
                        <a16:creationId xmlns:a16="http://schemas.microsoft.com/office/drawing/2014/main" id="{28331230-5439-AB4F-991B-C4942E8F94B4}"/>
                      </a:ext>
                    </a:extLst>
                  </p:cNvPr>
                  <p:cNvSpPr>
                    <a:spLocks/>
                  </p:cNvSpPr>
                  <p:nvPr/>
                </p:nvSpPr>
                <p:spPr bwMode="auto">
                  <a:xfrm>
                    <a:off x="2775" y="1588"/>
                    <a:ext cx="398" cy="349"/>
                  </a:xfrm>
                  <a:custGeom>
                    <a:avLst/>
                    <a:gdLst>
                      <a:gd name="T0" fmla="*/ 102 w 392"/>
                      <a:gd name="T1" fmla="*/ 206 h 340"/>
                      <a:gd name="T2" fmla="*/ 16 w 392"/>
                      <a:gd name="T3" fmla="*/ 89 h 340"/>
                      <a:gd name="T4" fmla="*/ 4 w 392"/>
                      <a:gd name="T5" fmla="*/ 46 h 340"/>
                      <a:gd name="T6" fmla="*/ 28 w 392"/>
                      <a:gd name="T7" fmla="*/ 3 h 340"/>
                      <a:gd name="T8" fmla="*/ 132 w 392"/>
                      <a:gd name="T9" fmla="*/ 28 h 340"/>
                      <a:gd name="T10" fmla="*/ 254 w 392"/>
                      <a:gd name="T11" fmla="*/ 77 h 340"/>
                      <a:gd name="T12" fmla="*/ 370 w 392"/>
                      <a:gd name="T13" fmla="*/ 163 h 340"/>
                      <a:gd name="T14" fmla="*/ 394 w 392"/>
                      <a:gd name="T15" fmla="*/ 280 h 340"/>
                      <a:gd name="T16" fmla="*/ 345 w 392"/>
                      <a:gd name="T17" fmla="*/ 342 h 340"/>
                      <a:gd name="T18" fmla="*/ 248 w 392"/>
                      <a:gd name="T19" fmla="*/ 323 h 340"/>
                      <a:gd name="T20" fmla="*/ 102 w 392"/>
                      <a:gd name="T21" fmla="*/ 206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4" name="Freeform 1039">
                    <a:extLst>
                      <a:ext uri="{FF2B5EF4-FFF2-40B4-BE49-F238E27FC236}">
                        <a16:creationId xmlns:a16="http://schemas.microsoft.com/office/drawing/2014/main" id="{71DDEA51-3A22-E547-8DEF-9697248FAB44}"/>
                      </a:ext>
                    </a:extLst>
                  </p:cNvPr>
                  <p:cNvSpPr>
                    <a:spLocks/>
                  </p:cNvSpPr>
                  <p:nvPr/>
                </p:nvSpPr>
                <p:spPr bwMode="auto">
                  <a:xfrm>
                    <a:off x="2513" y="1923"/>
                    <a:ext cx="146" cy="567"/>
                  </a:xfrm>
                  <a:custGeom>
                    <a:avLst/>
                    <a:gdLst>
                      <a:gd name="T0" fmla="*/ 17 w 151"/>
                      <a:gd name="T1" fmla="*/ 168 h 558"/>
                      <a:gd name="T2" fmla="*/ 41 w 151"/>
                      <a:gd name="T3" fmla="*/ 40 h 558"/>
                      <a:gd name="T4" fmla="*/ 64 w 151"/>
                      <a:gd name="T5" fmla="*/ 3 h 558"/>
                      <a:gd name="T6" fmla="*/ 104 w 151"/>
                      <a:gd name="T7" fmla="*/ 27 h 558"/>
                      <a:gd name="T8" fmla="*/ 133 w 151"/>
                      <a:gd name="T9" fmla="*/ 168 h 558"/>
                      <a:gd name="T10" fmla="*/ 139 w 151"/>
                      <a:gd name="T11" fmla="*/ 430 h 558"/>
                      <a:gd name="T12" fmla="*/ 93 w 151"/>
                      <a:gd name="T13" fmla="*/ 552 h 558"/>
                      <a:gd name="T14" fmla="*/ 23 w 151"/>
                      <a:gd name="T15" fmla="*/ 521 h 558"/>
                      <a:gd name="T16" fmla="*/ 0 w 151"/>
                      <a:gd name="T17" fmla="*/ 320 h 558"/>
                      <a:gd name="T18" fmla="*/ 17 w 151"/>
                      <a:gd name="T19" fmla="*/ 168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5" name="Freeform 1040">
                    <a:extLst>
                      <a:ext uri="{FF2B5EF4-FFF2-40B4-BE49-F238E27FC236}">
                        <a16:creationId xmlns:a16="http://schemas.microsoft.com/office/drawing/2014/main" id="{B4DE9FF5-2173-D440-AF1D-58C304654625}"/>
                      </a:ext>
                    </a:extLst>
                  </p:cNvPr>
                  <p:cNvSpPr>
                    <a:spLocks/>
                  </p:cNvSpPr>
                  <p:nvPr/>
                </p:nvSpPr>
                <p:spPr bwMode="auto">
                  <a:xfrm>
                    <a:off x="1911" y="1588"/>
                    <a:ext cx="389" cy="247"/>
                  </a:xfrm>
                  <a:custGeom>
                    <a:avLst/>
                    <a:gdLst>
                      <a:gd name="T0" fmla="*/ 174 w 392"/>
                      <a:gd name="T1" fmla="*/ 60 h 253"/>
                      <a:gd name="T2" fmla="*/ 305 w 392"/>
                      <a:gd name="T3" fmla="*/ 19 h 253"/>
                      <a:gd name="T4" fmla="*/ 364 w 392"/>
                      <a:gd name="T5" fmla="*/ 7 h 253"/>
                      <a:gd name="T6" fmla="*/ 382 w 392"/>
                      <a:gd name="T7" fmla="*/ 60 h 253"/>
                      <a:gd name="T8" fmla="*/ 323 w 392"/>
                      <a:gd name="T9" fmla="*/ 130 h 253"/>
                      <a:gd name="T10" fmla="*/ 192 w 392"/>
                      <a:gd name="T11" fmla="*/ 218 h 253"/>
                      <a:gd name="T12" fmla="*/ 37 w 392"/>
                      <a:gd name="T13" fmla="*/ 241 h 253"/>
                      <a:gd name="T14" fmla="*/ 1 w 392"/>
                      <a:gd name="T15" fmla="*/ 183 h 253"/>
                      <a:gd name="T16" fmla="*/ 43 w 392"/>
                      <a:gd name="T17" fmla="*/ 112 h 253"/>
                      <a:gd name="T18" fmla="*/ 174 w 392"/>
                      <a:gd name="T19" fmla="*/ 60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6" name="Freeform 1041">
                    <a:extLst>
                      <a:ext uri="{FF2B5EF4-FFF2-40B4-BE49-F238E27FC236}">
                        <a16:creationId xmlns:a16="http://schemas.microsoft.com/office/drawing/2014/main" id="{B370BBEE-1BD1-6348-AB71-8723DBBBE081}"/>
                      </a:ext>
                    </a:extLst>
                  </p:cNvPr>
                  <p:cNvSpPr>
                    <a:spLocks/>
                  </p:cNvSpPr>
                  <p:nvPr/>
                </p:nvSpPr>
                <p:spPr bwMode="auto">
                  <a:xfrm>
                    <a:off x="2096" y="919"/>
                    <a:ext cx="233" cy="378"/>
                  </a:xfrm>
                  <a:custGeom>
                    <a:avLst/>
                    <a:gdLst>
                      <a:gd name="T0" fmla="*/ 76 w 238"/>
                      <a:gd name="T1" fmla="*/ 264 h 386"/>
                      <a:gd name="T2" fmla="*/ 23 w 238"/>
                      <a:gd name="T3" fmla="*/ 188 h 386"/>
                      <a:gd name="T4" fmla="*/ 0 w 238"/>
                      <a:gd name="T5" fmla="*/ 94 h 386"/>
                      <a:gd name="T6" fmla="*/ 23 w 238"/>
                      <a:gd name="T7" fmla="*/ 12 h 386"/>
                      <a:gd name="T8" fmla="*/ 117 w 238"/>
                      <a:gd name="T9" fmla="*/ 24 h 386"/>
                      <a:gd name="T10" fmla="*/ 176 w 238"/>
                      <a:gd name="T11" fmla="*/ 129 h 386"/>
                      <a:gd name="T12" fmla="*/ 229 w 238"/>
                      <a:gd name="T13" fmla="*/ 300 h 386"/>
                      <a:gd name="T14" fmla="*/ 200 w 238"/>
                      <a:gd name="T15" fmla="*/ 370 h 386"/>
                      <a:gd name="T16" fmla="*/ 164 w 238"/>
                      <a:gd name="T17" fmla="*/ 347 h 386"/>
                      <a:gd name="T18" fmla="*/ 76 w 238"/>
                      <a:gd name="T19" fmla="*/ 26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pic>
              <p:nvPicPr>
                <p:cNvPr id="42" name="Picture 1042">
                  <a:extLst>
                    <a:ext uri="{FF2B5EF4-FFF2-40B4-BE49-F238E27FC236}">
                      <a16:creationId xmlns:a16="http://schemas.microsoft.com/office/drawing/2014/main" id="{A7D4F05F-A369-E84B-AB53-A426FADAB4A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043">
                  <a:extLst>
                    <a:ext uri="{FF2B5EF4-FFF2-40B4-BE49-F238E27FC236}">
                      <a16:creationId xmlns:a16="http://schemas.microsoft.com/office/drawing/2014/main" id="{1AD929FD-3D93-7546-A9F1-06C51D72F9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044">
                  <a:extLst>
                    <a:ext uri="{FF2B5EF4-FFF2-40B4-BE49-F238E27FC236}">
                      <a16:creationId xmlns:a16="http://schemas.microsoft.com/office/drawing/2014/main" id="{840F6B35-6C78-4E4F-9E43-9E0D3A423F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045">
                  <a:extLst>
                    <a:ext uri="{FF2B5EF4-FFF2-40B4-BE49-F238E27FC236}">
                      <a16:creationId xmlns:a16="http://schemas.microsoft.com/office/drawing/2014/main" id="{44E741EB-337E-FB43-969D-064227B6B06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1046">
                  <a:extLst>
                    <a:ext uri="{FF2B5EF4-FFF2-40B4-BE49-F238E27FC236}">
                      <a16:creationId xmlns:a16="http://schemas.microsoft.com/office/drawing/2014/main" id="{9AC04450-871C-BC4B-8D9D-CDCE571346F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1047">
                  <a:extLst>
                    <a:ext uri="{FF2B5EF4-FFF2-40B4-BE49-F238E27FC236}">
                      <a16:creationId xmlns:a16="http://schemas.microsoft.com/office/drawing/2014/main" id="{67651E6D-558E-0442-85B3-36D1B98FE00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1048">
                  <a:extLst>
                    <a:ext uri="{FF2B5EF4-FFF2-40B4-BE49-F238E27FC236}">
                      <a16:creationId xmlns:a16="http://schemas.microsoft.com/office/drawing/2014/main" id="{372BA8DD-E120-9F4B-A372-6C969E2C373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1049">
                  <a:extLst>
                    <a:ext uri="{FF2B5EF4-FFF2-40B4-BE49-F238E27FC236}">
                      <a16:creationId xmlns:a16="http://schemas.microsoft.com/office/drawing/2014/main" id="{91C49059-59A5-1E45-B508-3FAE13BF0C3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Group 1050">
                <a:extLst>
                  <a:ext uri="{FF2B5EF4-FFF2-40B4-BE49-F238E27FC236}">
                    <a16:creationId xmlns:a16="http://schemas.microsoft.com/office/drawing/2014/main" id="{B648074B-F6C2-FC41-AEF2-B612B005D603}"/>
                  </a:ext>
                </a:extLst>
              </p:cNvPr>
              <p:cNvGrpSpPr>
                <a:grpSpLocks/>
              </p:cNvGrpSpPr>
              <p:nvPr userDrawn="1"/>
            </p:nvGrpSpPr>
            <p:grpSpPr bwMode="auto">
              <a:xfrm>
                <a:off x="4944" y="1008"/>
                <a:ext cx="522" cy="2967"/>
                <a:chOff x="4944" y="1008"/>
                <a:chExt cx="522" cy="2967"/>
              </a:xfrm>
            </p:grpSpPr>
            <p:pic>
              <p:nvPicPr>
                <p:cNvPr id="22" name="Picture 1051">
                  <a:extLst>
                    <a:ext uri="{FF2B5EF4-FFF2-40B4-BE49-F238E27FC236}">
                      <a16:creationId xmlns:a16="http://schemas.microsoft.com/office/drawing/2014/main" id="{E22E5925-8164-0F4E-9B86-A04EA7AE09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052">
                  <a:extLst>
                    <a:ext uri="{FF2B5EF4-FFF2-40B4-BE49-F238E27FC236}">
                      <a16:creationId xmlns:a16="http://schemas.microsoft.com/office/drawing/2014/main" id="{B11A23F2-55DD-5F4C-AF0B-D2567640E6B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053">
                  <a:extLst>
                    <a:ext uri="{FF2B5EF4-FFF2-40B4-BE49-F238E27FC236}">
                      <a16:creationId xmlns:a16="http://schemas.microsoft.com/office/drawing/2014/main" id="{105C46EE-38C6-8347-A6CF-3BB3179FC4C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54">
                  <a:extLst>
                    <a:ext uri="{FF2B5EF4-FFF2-40B4-BE49-F238E27FC236}">
                      <a16:creationId xmlns:a16="http://schemas.microsoft.com/office/drawing/2014/main" id="{6E64B357-65AB-EF4E-9AA0-8F62A01FC0C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055">
                  <a:extLst>
                    <a:ext uri="{FF2B5EF4-FFF2-40B4-BE49-F238E27FC236}">
                      <a16:creationId xmlns:a16="http://schemas.microsoft.com/office/drawing/2014/main" id="{F651998D-7826-BF47-917C-89176B0EC62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056">
                  <a:extLst>
                    <a:ext uri="{FF2B5EF4-FFF2-40B4-BE49-F238E27FC236}">
                      <a16:creationId xmlns:a16="http://schemas.microsoft.com/office/drawing/2014/main" id="{303CF7EF-DA55-6247-9E74-E5D4C0CFDA8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057">
                  <a:extLst>
                    <a:ext uri="{FF2B5EF4-FFF2-40B4-BE49-F238E27FC236}">
                      <a16:creationId xmlns:a16="http://schemas.microsoft.com/office/drawing/2014/main" id="{91B047E5-FFFB-B44E-B769-BD935B6D863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058">
                  <a:extLst>
                    <a:ext uri="{FF2B5EF4-FFF2-40B4-BE49-F238E27FC236}">
                      <a16:creationId xmlns:a16="http://schemas.microsoft.com/office/drawing/2014/main" id="{0A512816-C1FF-334D-A2F2-FBBA421F605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059">
                  <a:extLst>
                    <a:ext uri="{FF2B5EF4-FFF2-40B4-BE49-F238E27FC236}">
                      <a16:creationId xmlns:a16="http://schemas.microsoft.com/office/drawing/2014/main" id="{66A42B53-E5A6-644D-A4FC-FD96528F33A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060">
                  <a:extLst>
                    <a:ext uri="{FF2B5EF4-FFF2-40B4-BE49-F238E27FC236}">
                      <a16:creationId xmlns:a16="http://schemas.microsoft.com/office/drawing/2014/main" id="{F953B98F-CD8C-5148-84FF-8BEF39B7B24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061">
                  <a:extLst>
                    <a:ext uri="{FF2B5EF4-FFF2-40B4-BE49-F238E27FC236}">
                      <a16:creationId xmlns:a16="http://schemas.microsoft.com/office/drawing/2014/main" id="{C152A9FC-147F-F040-BB7C-B68C7783298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062">
                  <a:extLst>
                    <a:ext uri="{FF2B5EF4-FFF2-40B4-BE49-F238E27FC236}">
                      <a16:creationId xmlns:a16="http://schemas.microsoft.com/office/drawing/2014/main" id="{C04BCB77-5357-E44C-9E99-20BE37B098B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63">
                  <a:extLst>
                    <a:ext uri="{FF2B5EF4-FFF2-40B4-BE49-F238E27FC236}">
                      <a16:creationId xmlns:a16="http://schemas.microsoft.com/office/drawing/2014/main" id="{316CD756-A70C-A94B-8620-2214BB00F62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064">
                  <a:extLst>
                    <a:ext uri="{FF2B5EF4-FFF2-40B4-BE49-F238E27FC236}">
                      <a16:creationId xmlns:a16="http://schemas.microsoft.com/office/drawing/2014/main" id="{919A420B-A923-1047-A177-11A8EEE1BEE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065">
                  <a:extLst>
                    <a:ext uri="{FF2B5EF4-FFF2-40B4-BE49-F238E27FC236}">
                      <a16:creationId xmlns:a16="http://schemas.microsoft.com/office/drawing/2014/main" id="{331A58A0-BCCD-AF44-9D96-19EEAB5D0C4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066">
                  <a:extLst>
                    <a:ext uri="{FF2B5EF4-FFF2-40B4-BE49-F238E27FC236}">
                      <a16:creationId xmlns:a16="http://schemas.microsoft.com/office/drawing/2014/main" id="{15AA6A15-FEF3-3D48-873D-94691BED025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067">
                  <a:extLst>
                    <a:ext uri="{FF2B5EF4-FFF2-40B4-BE49-F238E27FC236}">
                      <a16:creationId xmlns:a16="http://schemas.microsoft.com/office/drawing/2014/main" id="{980DE25D-7B2A-4D47-912C-E1F008C9C55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068">
                  <a:extLst>
                    <a:ext uri="{FF2B5EF4-FFF2-40B4-BE49-F238E27FC236}">
                      <a16:creationId xmlns:a16="http://schemas.microsoft.com/office/drawing/2014/main" id="{4F2A353B-7EAC-0A4F-BB6D-359018AA4E3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069">
                  <a:extLst>
                    <a:ext uri="{FF2B5EF4-FFF2-40B4-BE49-F238E27FC236}">
                      <a16:creationId xmlns:a16="http://schemas.microsoft.com/office/drawing/2014/main" id="{79CAFF87-8DBC-0440-A58D-41C5312A5C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9" name="Freeform 1070">
              <a:extLst>
                <a:ext uri="{FF2B5EF4-FFF2-40B4-BE49-F238E27FC236}">
                  <a16:creationId xmlns:a16="http://schemas.microsoft.com/office/drawing/2014/main" id="{E40D5FC8-B1BF-9E4F-8969-C91F99FC4782}"/>
                </a:ext>
              </a:extLst>
            </p:cNvPr>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 name="Freeform 1071">
              <a:extLst>
                <a:ext uri="{FF2B5EF4-FFF2-40B4-BE49-F238E27FC236}">
                  <a16:creationId xmlns:a16="http://schemas.microsoft.com/office/drawing/2014/main" id="{88C0BD3D-2F1E-6645-8328-18C9D4A97FCE}"/>
                </a:ext>
              </a:extLst>
            </p:cNvPr>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eaLnBrk="0" hangingPunct="0">
                <a:defRPr/>
              </a:pPr>
              <a:endParaRPr lang="en-US">
                <a:ea typeface="ＭＳ Ｐゴシック" pitchFamily="8" charset="-128"/>
              </a:endParaRPr>
            </a:p>
          </p:txBody>
        </p:sp>
        <p:sp>
          <p:nvSpPr>
            <p:cNvPr id="11" name="Freeform 1072">
              <a:extLst>
                <a:ext uri="{FF2B5EF4-FFF2-40B4-BE49-F238E27FC236}">
                  <a16:creationId xmlns:a16="http://schemas.microsoft.com/office/drawing/2014/main" id="{C719B3A9-BC06-CB4C-9DD7-3BE30E17E700}"/>
                </a:ext>
              </a:extLst>
            </p:cNvPr>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eaLnBrk="0" hangingPunct="0">
                <a:defRPr/>
              </a:pPr>
              <a:endParaRPr lang="en-US">
                <a:ea typeface="ＭＳ Ｐゴシック" pitchFamily="8" charset="-128"/>
              </a:endParaRPr>
            </a:p>
          </p:txBody>
        </p:sp>
        <p:sp>
          <p:nvSpPr>
            <p:cNvPr id="12" name="Freeform 1073" descr="kimonopat1">
              <a:extLst>
                <a:ext uri="{FF2B5EF4-FFF2-40B4-BE49-F238E27FC236}">
                  <a16:creationId xmlns:a16="http://schemas.microsoft.com/office/drawing/2014/main" id="{67E9EC0E-7AD8-1A48-BA9C-6217E60C54E2}"/>
                </a:ext>
              </a:extLst>
            </p:cNvPr>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17"/>
                <a:gd name="T40" fmla="*/ 0 h 1376"/>
                <a:gd name="T41" fmla="*/ 617 w 617"/>
                <a:gd name="T42" fmla="*/ 1376 h 13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 name="Freeform 1074" descr="kimonopat1">
              <a:extLst>
                <a:ext uri="{FF2B5EF4-FFF2-40B4-BE49-F238E27FC236}">
                  <a16:creationId xmlns:a16="http://schemas.microsoft.com/office/drawing/2014/main" id="{1E91F537-508F-3D49-B814-26B7C9FFD11E}"/>
                </a:ext>
              </a:extLst>
            </p:cNvPr>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6"/>
                <a:gd name="T34" fmla="*/ 0 h 3180"/>
                <a:gd name="T35" fmla="*/ 576 w 576"/>
                <a:gd name="T36" fmla="*/ 3180 h 31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Freeform 1075">
              <a:extLst>
                <a:ext uri="{FF2B5EF4-FFF2-40B4-BE49-F238E27FC236}">
                  <a16:creationId xmlns:a16="http://schemas.microsoft.com/office/drawing/2014/main" id="{D82EF7D3-94E9-9C48-BEC2-9626CFFC29FE}"/>
                </a:ext>
              </a:extLst>
            </p:cNvPr>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Freeform 1076">
              <a:extLst>
                <a:ext uri="{FF2B5EF4-FFF2-40B4-BE49-F238E27FC236}">
                  <a16:creationId xmlns:a16="http://schemas.microsoft.com/office/drawing/2014/main" id="{FEE2CB56-A8BE-0A43-9EF3-19111385D3FC}"/>
                </a:ext>
              </a:extLst>
            </p:cNvPr>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 name="Freeform 1077">
              <a:extLst>
                <a:ext uri="{FF2B5EF4-FFF2-40B4-BE49-F238E27FC236}">
                  <a16:creationId xmlns:a16="http://schemas.microsoft.com/office/drawing/2014/main" id="{21ACBF7E-1C2D-CC49-B84B-73D887780955}"/>
                </a:ext>
              </a:extLst>
            </p:cNvPr>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eaLnBrk="0" hangingPunct="0">
                <a:defRPr/>
              </a:pPr>
              <a:endParaRPr lang="en-US">
                <a:ea typeface="ＭＳ Ｐゴシック" pitchFamily="8" charset="-128"/>
              </a:endParaRPr>
            </a:p>
          </p:txBody>
        </p:sp>
        <p:sp>
          <p:nvSpPr>
            <p:cNvPr id="17" name="Rectangle 1078">
              <a:extLst>
                <a:ext uri="{FF2B5EF4-FFF2-40B4-BE49-F238E27FC236}">
                  <a16:creationId xmlns:a16="http://schemas.microsoft.com/office/drawing/2014/main" id="{E59928DE-456D-CA42-8C17-410FF3B9D6F6}"/>
                </a:ext>
              </a:extLst>
            </p:cNvPr>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kumimoji="1" lang="en-US" altLang="en-US" sz="1800"/>
            </a:p>
          </p:txBody>
        </p:sp>
        <p:sp>
          <p:nvSpPr>
            <p:cNvPr id="18" name="Freeform 1079">
              <a:extLst>
                <a:ext uri="{FF2B5EF4-FFF2-40B4-BE49-F238E27FC236}">
                  <a16:creationId xmlns:a16="http://schemas.microsoft.com/office/drawing/2014/main" id="{331B92E4-08BF-3548-BF42-92EE69AAE5A3}"/>
                </a:ext>
              </a:extLst>
            </p:cNvPr>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a:noFill/>
              <a:round/>
              <a:headEnd/>
              <a:tailEnd/>
            </a:ln>
            <a:effectLst/>
          </p:spPr>
          <p:txBody>
            <a:bodyPr wrap="none" anchor="ctr"/>
            <a:lstStyle/>
            <a:p>
              <a:pPr eaLnBrk="0" hangingPunct="0">
                <a:defRPr/>
              </a:pPr>
              <a:endParaRPr lang="en-US">
                <a:ea typeface="ＭＳ Ｐゴシック" pitchFamily="8" charset="-128"/>
              </a:endParaRPr>
            </a:p>
          </p:txBody>
        </p:sp>
        <p:sp>
          <p:nvSpPr>
            <p:cNvPr id="19" name="AutoShape 1080">
              <a:extLst>
                <a:ext uri="{FF2B5EF4-FFF2-40B4-BE49-F238E27FC236}">
                  <a16:creationId xmlns:a16="http://schemas.microsoft.com/office/drawing/2014/main" id="{5C81B313-24ED-DE4F-8FC0-5695AB728C25}"/>
                </a:ext>
              </a:extLst>
            </p:cNvPr>
            <p:cNvSpPr>
              <a:spLocks noChangeArrowheads="1"/>
            </p:cNvSpPr>
            <p:nvPr/>
          </p:nvSpPr>
          <p:spPr bwMode="hidden">
            <a:xfrm rot="5400000">
              <a:off x="2724" y="2089"/>
              <a:ext cx="4320" cy="142"/>
            </a:xfrm>
            <a:custGeom>
              <a:avLst/>
              <a:gdLst>
                <a:gd name="T0" fmla="*/ 852 w 21600"/>
                <a:gd name="T1" fmla="*/ 0 h 21600"/>
                <a:gd name="T2" fmla="*/ 432 w 21600"/>
                <a:gd name="T3" fmla="*/ 1 h 21600"/>
                <a:gd name="T4" fmla="*/ 12 w 21600"/>
                <a:gd name="T5" fmla="*/ 0 h 21600"/>
                <a:gd name="T6" fmla="*/ 432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en-US"/>
            </a:p>
          </p:txBody>
        </p:sp>
      </p:grpSp>
      <p:sp>
        <p:nvSpPr>
          <p:cNvPr id="16441" name="Rectangle 1081"/>
          <p:cNvSpPr>
            <a:spLocks noGrp="1" noChangeArrowheads="1"/>
          </p:cNvSpPr>
          <p:nvPr>
            <p:ph type="ctrTitle" sz="quarter"/>
          </p:nvPr>
        </p:nvSpPr>
        <p:spPr>
          <a:xfrm>
            <a:off x="685800" y="1370013"/>
            <a:ext cx="6965950" cy="2057400"/>
          </a:xfrm>
        </p:spPr>
        <p:txBody>
          <a:bodyPr/>
          <a:lstStyle>
            <a:lvl1pPr>
              <a:defRPr/>
            </a:lvl1pPr>
          </a:lstStyle>
          <a:p>
            <a:r>
              <a:rPr lang="en-US"/>
              <a:t>Click to edit Master title style</a:t>
            </a:r>
          </a:p>
        </p:txBody>
      </p:sp>
      <p:sp>
        <p:nvSpPr>
          <p:cNvPr id="16442" name="Rectangle 1082"/>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r>
              <a:rPr lang="en-US"/>
              <a:t>Click to edit Master subtitle style</a:t>
            </a:r>
          </a:p>
        </p:txBody>
      </p:sp>
      <p:sp>
        <p:nvSpPr>
          <p:cNvPr id="59" name="Rectangle 1083">
            <a:extLst>
              <a:ext uri="{FF2B5EF4-FFF2-40B4-BE49-F238E27FC236}">
                <a16:creationId xmlns:a16="http://schemas.microsoft.com/office/drawing/2014/main" id="{6A385D9E-D5BD-D949-9239-FC9696FB45DA}"/>
              </a:ext>
            </a:extLst>
          </p:cNvPr>
          <p:cNvSpPr>
            <a:spLocks noGrp="1" noChangeArrowheads="1"/>
          </p:cNvSpPr>
          <p:nvPr>
            <p:ph type="dt" sz="quarter" idx="10"/>
          </p:nvPr>
        </p:nvSpPr>
        <p:spPr/>
        <p:txBody>
          <a:bodyPr/>
          <a:lstStyle>
            <a:lvl1pPr>
              <a:defRPr/>
            </a:lvl1pPr>
          </a:lstStyle>
          <a:p>
            <a:pPr>
              <a:defRPr/>
            </a:pPr>
            <a:endParaRPr lang="en-US"/>
          </a:p>
        </p:txBody>
      </p:sp>
      <p:sp>
        <p:nvSpPr>
          <p:cNvPr id="60" name="Rectangle 1084">
            <a:extLst>
              <a:ext uri="{FF2B5EF4-FFF2-40B4-BE49-F238E27FC236}">
                <a16:creationId xmlns:a16="http://schemas.microsoft.com/office/drawing/2014/main" id="{871D9791-E2E4-B148-92B7-F1FB582B92D7}"/>
              </a:ext>
            </a:extLst>
          </p:cNvPr>
          <p:cNvSpPr>
            <a:spLocks noGrp="1" noChangeArrowheads="1"/>
          </p:cNvSpPr>
          <p:nvPr>
            <p:ph type="ftr" sz="quarter" idx="11"/>
          </p:nvPr>
        </p:nvSpPr>
        <p:spPr/>
        <p:txBody>
          <a:bodyPr/>
          <a:lstStyle>
            <a:lvl1pPr>
              <a:defRPr/>
            </a:lvl1pPr>
          </a:lstStyle>
          <a:p>
            <a:pPr>
              <a:defRPr/>
            </a:pPr>
            <a:endParaRPr lang="en-US"/>
          </a:p>
        </p:txBody>
      </p:sp>
      <p:sp>
        <p:nvSpPr>
          <p:cNvPr id="61" name="Rectangle 1085">
            <a:extLst>
              <a:ext uri="{FF2B5EF4-FFF2-40B4-BE49-F238E27FC236}">
                <a16:creationId xmlns:a16="http://schemas.microsoft.com/office/drawing/2014/main" id="{FD72FA36-7726-4246-9C3E-EEBF213EDD94}"/>
              </a:ext>
            </a:extLst>
          </p:cNvPr>
          <p:cNvSpPr>
            <a:spLocks noGrp="1" noChangeArrowheads="1"/>
          </p:cNvSpPr>
          <p:nvPr>
            <p:ph type="sldNum" sz="quarter" idx="12"/>
          </p:nvPr>
        </p:nvSpPr>
        <p:spPr/>
        <p:txBody>
          <a:bodyPr/>
          <a:lstStyle>
            <a:lvl1pPr>
              <a:defRPr/>
            </a:lvl1pPr>
          </a:lstStyle>
          <a:p>
            <a:fld id="{3C281F94-45C1-EE41-BE6A-AD7ED604E3A0}" type="slidenum">
              <a:rPr lang="en-US" altLang="en-US"/>
              <a:pPr/>
              <a:t>‹#›</a:t>
            </a:fld>
            <a:endParaRPr lang="en-US" altLang="en-US"/>
          </a:p>
        </p:txBody>
      </p:sp>
    </p:spTree>
    <p:extLst>
      <p:ext uri="{BB962C8B-B14F-4D97-AF65-F5344CB8AC3E}">
        <p14:creationId xmlns:p14="http://schemas.microsoft.com/office/powerpoint/2010/main" val="34007427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a:extLst>
              <a:ext uri="{FF2B5EF4-FFF2-40B4-BE49-F238E27FC236}">
                <a16:creationId xmlns:a16="http://schemas.microsoft.com/office/drawing/2014/main" id="{D752C967-C397-CD48-813D-6BAFA21F9D6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0">
            <a:extLst>
              <a:ext uri="{FF2B5EF4-FFF2-40B4-BE49-F238E27FC236}">
                <a16:creationId xmlns:a16="http://schemas.microsoft.com/office/drawing/2014/main" id="{8D376E8D-94FF-DA4B-B9EE-AF7B2AC1F5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1">
            <a:extLst>
              <a:ext uri="{FF2B5EF4-FFF2-40B4-BE49-F238E27FC236}">
                <a16:creationId xmlns:a16="http://schemas.microsoft.com/office/drawing/2014/main" id="{1E6AA93E-31D1-624B-A320-EB9CB39AEB10}"/>
              </a:ext>
            </a:extLst>
          </p:cNvPr>
          <p:cNvSpPr>
            <a:spLocks noGrp="1" noChangeArrowheads="1"/>
          </p:cNvSpPr>
          <p:nvPr>
            <p:ph type="sldNum" sz="quarter" idx="12"/>
          </p:nvPr>
        </p:nvSpPr>
        <p:spPr>
          <a:ln/>
        </p:spPr>
        <p:txBody>
          <a:bodyPr/>
          <a:lstStyle>
            <a:lvl1pPr>
              <a:defRPr/>
            </a:lvl1pPr>
          </a:lstStyle>
          <a:p>
            <a:fld id="{5A520D3D-9864-F14E-A705-DFAAE5EB5367}" type="slidenum">
              <a:rPr lang="en-US" altLang="en-US"/>
              <a:pPr/>
              <a:t>‹#›</a:t>
            </a:fld>
            <a:endParaRPr lang="en-US" altLang="en-US"/>
          </a:p>
        </p:txBody>
      </p:sp>
    </p:spTree>
    <p:extLst>
      <p:ext uri="{BB962C8B-B14F-4D97-AF65-F5344CB8AC3E}">
        <p14:creationId xmlns:p14="http://schemas.microsoft.com/office/powerpoint/2010/main" val="41975451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a:extLst>
              <a:ext uri="{FF2B5EF4-FFF2-40B4-BE49-F238E27FC236}">
                <a16:creationId xmlns:a16="http://schemas.microsoft.com/office/drawing/2014/main" id="{0A16510C-AB9C-0041-9AE8-9EF3F4F10EE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0">
            <a:extLst>
              <a:ext uri="{FF2B5EF4-FFF2-40B4-BE49-F238E27FC236}">
                <a16:creationId xmlns:a16="http://schemas.microsoft.com/office/drawing/2014/main" id="{98607240-66BC-E64E-AB90-AC990B82A7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1">
            <a:extLst>
              <a:ext uri="{FF2B5EF4-FFF2-40B4-BE49-F238E27FC236}">
                <a16:creationId xmlns:a16="http://schemas.microsoft.com/office/drawing/2014/main" id="{8F8D2CB6-ADAC-D344-8612-967C91F22C5B}"/>
              </a:ext>
            </a:extLst>
          </p:cNvPr>
          <p:cNvSpPr>
            <a:spLocks noGrp="1" noChangeArrowheads="1"/>
          </p:cNvSpPr>
          <p:nvPr>
            <p:ph type="sldNum" sz="quarter" idx="12"/>
          </p:nvPr>
        </p:nvSpPr>
        <p:spPr>
          <a:ln/>
        </p:spPr>
        <p:txBody>
          <a:bodyPr/>
          <a:lstStyle>
            <a:lvl1pPr>
              <a:defRPr/>
            </a:lvl1pPr>
          </a:lstStyle>
          <a:p>
            <a:fld id="{12087205-65E0-D24D-AE0D-BA6A8BA9A8A9}" type="slidenum">
              <a:rPr lang="en-US" altLang="en-US"/>
              <a:pPr/>
              <a:t>‹#›</a:t>
            </a:fld>
            <a:endParaRPr lang="en-US" altLang="en-US"/>
          </a:p>
        </p:txBody>
      </p:sp>
    </p:spTree>
    <p:extLst>
      <p:ext uri="{BB962C8B-B14F-4D97-AF65-F5344CB8AC3E}">
        <p14:creationId xmlns:p14="http://schemas.microsoft.com/office/powerpoint/2010/main" val="20432742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a:extLst>
              <a:ext uri="{FF2B5EF4-FFF2-40B4-BE49-F238E27FC236}">
                <a16:creationId xmlns:a16="http://schemas.microsoft.com/office/drawing/2014/main" id="{00094F8E-DBB8-EE42-BDD8-9ABD47B65C8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0">
            <a:extLst>
              <a:ext uri="{FF2B5EF4-FFF2-40B4-BE49-F238E27FC236}">
                <a16:creationId xmlns:a16="http://schemas.microsoft.com/office/drawing/2014/main" id="{AB5EFAB8-0AE6-BF49-8C2B-070A0D686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1">
            <a:extLst>
              <a:ext uri="{FF2B5EF4-FFF2-40B4-BE49-F238E27FC236}">
                <a16:creationId xmlns:a16="http://schemas.microsoft.com/office/drawing/2014/main" id="{226DD846-47F3-144B-AC60-F057F99EC81B}"/>
              </a:ext>
            </a:extLst>
          </p:cNvPr>
          <p:cNvSpPr>
            <a:spLocks noGrp="1" noChangeArrowheads="1"/>
          </p:cNvSpPr>
          <p:nvPr>
            <p:ph type="sldNum" sz="quarter" idx="12"/>
          </p:nvPr>
        </p:nvSpPr>
        <p:spPr>
          <a:ln/>
        </p:spPr>
        <p:txBody>
          <a:bodyPr/>
          <a:lstStyle>
            <a:lvl1pPr>
              <a:defRPr/>
            </a:lvl1pPr>
          </a:lstStyle>
          <a:p>
            <a:fld id="{C15246C7-96C8-7E4C-8D90-3F162BD81837}" type="slidenum">
              <a:rPr lang="en-US" altLang="en-US"/>
              <a:pPr/>
              <a:t>‹#›</a:t>
            </a:fld>
            <a:endParaRPr lang="en-US" altLang="en-US"/>
          </a:p>
        </p:txBody>
      </p:sp>
    </p:spTree>
    <p:extLst>
      <p:ext uri="{BB962C8B-B14F-4D97-AF65-F5344CB8AC3E}">
        <p14:creationId xmlns:p14="http://schemas.microsoft.com/office/powerpoint/2010/main" val="5640225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a:extLst>
              <a:ext uri="{FF2B5EF4-FFF2-40B4-BE49-F238E27FC236}">
                <a16:creationId xmlns:a16="http://schemas.microsoft.com/office/drawing/2014/main" id="{2BE61814-978C-B94C-B27F-122F5A63769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0">
            <a:extLst>
              <a:ext uri="{FF2B5EF4-FFF2-40B4-BE49-F238E27FC236}">
                <a16:creationId xmlns:a16="http://schemas.microsoft.com/office/drawing/2014/main" id="{467463B3-BF61-1E4F-B267-3F59625DF7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1">
            <a:extLst>
              <a:ext uri="{FF2B5EF4-FFF2-40B4-BE49-F238E27FC236}">
                <a16:creationId xmlns:a16="http://schemas.microsoft.com/office/drawing/2014/main" id="{28C301DD-5534-344C-9BB5-C4CF69AE8FD7}"/>
              </a:ext>
            </a:extLst>
          </p:cNvPr>
          <p:cNvSpPr>
            <a:spLocks noGrp="1" noChangeArrowheads="1"/>
          </p:cNvSpPr>
          <p:nvPr>
            <p:ph type="sldNum" sz="quarter" idx="12"/>
          </p:nvPr>
        </p:nvSpPr>
        <p:spPr>
          <a:ln/>
        </p:spPr>
        <p:txBody>
          <a:bodyPr/>
          <a:lstStyle>
            <a:lvl1pPr>
              <a:defRPr/>
            </a:lvl1pPr>
          </a:lstStyle>
          <a:p>
            <a:fld id="{F370E290-5618-4C4A-A6DC-CEF2273C273C}" type="slidenum">
              <a:rPr lang="en-US" altLang="en-US"/>
              <a:pPr/>
              <a:t>‹#›</a:t>
            </a:fld>
            <a:endParaRPr lang="en-US" altLang="en-US"/>
          </a:p>
        </p:txBody>
      </p:sp>
    </p:spTree>
    <p:extLst>
      <p:ext uri="{BB962C8B-B14F-4D97-AF65-F5344CB8AC3E}">
        <p14:creationId xmlns:p14="http://schemas.microsoft.com/office/powerpoint/2010/main" val="31859356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a:extLst>
              <a:ext uri="{FF2B5EF4-FFF2-40B4-BE49-F238E27FC236}">
                <a16:creationId xmlns:a16="http://schemas.microsoft.com/office/drawing/2014/main" id="{C20E0961-41EF-3B4A-A9AD-16389EDF374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0">
            <a:extLst>
              <a:ext uri="{FF2B5EF4-FFF2-40B4-BE49-F238E27FC236}">
                <a16:creationId xmlns:a16="http://schemas.microsoft.com/office/drawing/2014/main" id="{A534EDFD-7704-9C4D-93B3-CDBE06AE88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1">
            <a:extLst>
              <a:ext uri="{FF2B5EF4-FFF2-40B4-BE49-F238E27FC236}">
                <a16:creationId xmlns:a16="http://schemas.microsoft.com/office/drawing/2014/main" id="{4CDC0791-B932-CC4D-B27E-DA621B22948A}"/>
              </a:ext>
            </a:extLst>
          </p:cNvPr>
          <p:cNvSpPr>
            <a:spLocks noGrp="1" noChangeArrowheads="1"/>
          </p:cNvSpPr>
          <p:nvPr>
            <p:ph type="sldNum" sz="quarter" idx="12"/>
          </p:nvPr>
        </p:nvSpPr>
        <p:spPr>
          <a:ln/>
        </p:spPr>
        <p:txBody>
          <a:bodyPr/>
          <a:lstStyle>
            <a:lvl1pPr>
              <a:defRPr/>
            </a:lvl1pPr>
          </a:lstStyle>
          <a:p>
            <a:fld id="{BD81A875-79ED-B84D-850A-50F5A8C4AEF0}" type="slidenum">
              <a:rPr lang="en-US" altLang="en-US"/>
              <a:pPr/>
              <a:t>‹#›</a:t>
            </a:fld>
            <a:endParaRPr lang="en-US" altLang="en-US"/>
          </a:p>
        </p:txBody>
      </p:sp>
    </p:spTree>
    <p:extLst>
      <p:ext uri="{BB962C8B-B14F-4D97-AF65-F5344CB8AC3E}">
        <p14:creationId xmlns:p14="http://schemas.microsoft.com/office/powerpoint/2010/main" val="29611731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a:extLst>
              <a:ext uri="{FF2B5EF4-FFF2-40B4-BE49-F238E27FC236}">
                <a16:creationId xmlns:a16="http://schemas.microsoft.com/office/drawing/2014/main" id="{02250BFD-2910-C647-8AF0-7C782EC1B79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0">
            <a:extLst>
              <a:ext uri="{FF2B5EF4-FFF2-40B4-BE49-F238E27FC236}">
                <a16:creationId xmlns:a16="http://schemas.microsoft.com/office/drawing/2014/main" id="{1747E605-1B20-BF42-9D79-E4055C3A5E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1">
            <a:extLst>
              <a:ext uri="{FF2B5EF4-FFF2-40B4-BE49-F238E27FC236}">
                <a16:creationId xmlns:a16="http://schemas.microsoft.com/office/drawing/2014/main" id="{38150379-6FF9-4044-9737-1711DCA050E7}"/>
              </a:ext>
            </a:extLst>
          </p:cNvPr>
          <p:cNvSpPr>
            <a:spLocks noGrp="1" noChangeArrowheads="1"/>
          </p:cNvSpPr>
          <p:nvPr>
            <p:ph type="sldNum" sz="quarter" idx="12"/>
          </p:nvPr>
        </p:nvSpPr>
        <p:spPr>
          <a:ln/>
        </p:spPr>
        <p:txBody>
          <a:bodyPr/>
          <a:lstStyle>
            <a:lvl1pPr>
              <a:defRPr/>
            </a:lvl1pPr>
          </a:lstStyle>
          <a:p>
            <a:fld id="{142E1CA4-DC43-8D42-A459-D8BD2614B95E}" type="slidenum">
              <a:rPr lang="en-US" altLang="en-US"/>
              <a:pPr/>
              <a:t>‹#›</a:t>
            </a:fld>
            <a:endParaRPr lang="en-US" altLang="en-US"/>
          </a:p>
        </p:txBody>
      </p:sp>
    </p:spTree>
    <p:extLst>
      <p:ext uri="{BB962C8B-B14F-4D97-AF65-F5344CB8AC3E}">
        <p14:creationId xmlns:p14="http://schemas.microsoft.com/office/powerpoint/2010/main" val="8426218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a:extLst>
              <a:ext uri="{FF2B5EF4-FFF2-40B4-BE49-F238E27FC236}">
                <a16:creationId xmlns:a16="http://schemas.microsoft.com/office/drawing/2014/main" id="{7636D923-8C18-C14F-97E1-F49713C31B5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0">
            <a:extLst>
              <a:ext uri="{FF2B5EF4-FFF2-40B4-BE49-F238E27FC236}">
                <a16:creationId xmlns:a16="http://schemas.microsoft.com/office/drawing/2014/main" id="{95269D3D-D142-3248-82BF-70ACE165E2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1">
            <a:extLst>
              <a:ext uri="{FF2B5EF4-FFF2-40B4-BE49-F238E27FC236}">
                <a16:creationId xmlns:a16="http://schemas.microsoft.com/office/drawing/2014/main" id="{C0C69CA1-A2BD-814B-8FB6-65508F273EE2}"/>
              </a:ext>
            </a:extLst>
          </p:cNvPr>
          <p:cNvSpPr>
            <a:spLocks noGrp="1" noChangeArrowheads="1"/>
          </p:cNvSpPr>
          <p:nvPr>
            <p:ph type="sldNum" sz="quarter" idx="12"/>
          </p:nvPr>
        </p:nvSpPr>
        <p:spPr>
          <a:ln/>
        </p:spPr>
        <p:txBody>
          <a:bodyPr/>
          <a:lstStyle>
            <a:lvl1pPr>
              <a:defRPr/>
            </a:lvl1pPr>
          </a:lstStyle>
          <a:p>
            <a:fld id="{310770A3-64C8-694B-8D3F-FE35F26FFDE3}" type="slidenum">
              <a:rPr lang="en-US" altLang="en-US"/>
              <a:pPr/>
              <a:t>‹#›</a:t>
            </a:fld>
            <a:endParaRPr lang="en-US" altLang="en-US"/>
          </a:p>
        </p:txBody>
      </p:sp>
    </p:spTree>
    <p:extLst>
      <p:ext uri="{BB962C8B-B14F-4D97-AF65-F5344CB8AC3E}">
        <p14:creationId xmlns:p14="http://schemas.microsoft.com/office/powerpoint/2010/main" val="33856683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a:extLst>
              <a:ext uri="{FF2B5EF4-FFF2-40B4-BE49-F238E27FC236}">
                <a16:creationId xmlns:a16="http://schemas.microsoft.com/office/drawing/2014/main" id="{0E5CA8CA-CBC5-F04E-A87E-94BF9409D22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0">
            <a:extLst>
              <a:ext uri="{FF2B5EF4-FFF2-40B4-BE49-F238E27FC236}">
                <a16:creationId xmlns:a16="http://schemas.microsoft.com/office/drawing/2014/main" id="{82256EAA-5002-2346-9DD5-012C8D77CD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1">
            <a:extLst>
              <a:ext uri="{FF2B5EF4-FFF2-40B4-BE49-F238E27FC236}">
                <a16:creationId xmlns:a16="http://schemas.microsoft.com/office/drawing/2014/main" id="{2E45FA27-145E-C841-9031-0E1C34A5F8FC}"/>
              </a:ext>
            </a:extLst>
          </p:cNvPr>
          <p:cNvSpPr>
            <a:spLocks noGrp="1" noChangeArrowheads="1"/>
          </p:cNvSpPr>
          <p:nvPr>
            <p:ph type="sldNum" sz="quarter" idx="12"/>
          </p:nvPr>
        </p:nvSpPr>
        <p:spPr>
          <a:ln/>
        </p:spPr>
        <p:txBody>
          <a:bodyPr/>
          <a:lstStyle>
            <a:lvl1pPr>
              <a:defRPr/>
            </a:lvl1pPr>
          </a:lstStyle>
          <a:p>
            <a:fld id="{29F8657F-304B-9A4B-BE94-ADB312CDF718}" type="slidenum">
              <a:rPr lang="en-US" altLang="en-US"/>
              <a:pPr/>
              <a:t>‹#›</a:t>
            </a:fld>
            <a:endParaRPr lang="en-US" altLang="en-US"/>
          </a:p>
        </p:txBody>
      </p:sp>
    </p:spTree>
    <p:extLst>
      <p:ext uri="{BB962C8B-B14F-4D97-AF65-F5344CB8AC3E}">
        <p14:creationId xmlns:p14="http://schemas.microsoft.com/office/powerpoint/2010/main" val="36434307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a:extLst>
              <a:ext uri="{FF2B5EF4-FFF2-40B4-BE49-F238E27FC236}">
                <a16:creationId xmlns:a16="http://schemas.microsoft.com/office/drawing/2014/main" id="{A878CBAF-02E7-5A4E-9900-A1B5C46D70F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0">
            <a:extLst>
              <a:ext uri="{FF2B5EF4-FFF2-40B4-BE49-F238E27FC236}">
                <a16:creationId xmlns:a16="http://schemas.microsoft.com/office/drawing/2014/main" id="{64D96B0C-9200-8347-B931-857DE4D3C9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1">
            <a:extLst>
              <a:ext uri="{FF2B5EF4-FFF2-40B4-BE49-F238E27FC236}">
                <a16:creationId xmlns:a16="http://schemas.microsoft.com/office/drawing/2014/main" id="{18D39345-2B87-3B4F-A88C-080C8B4FE0DB}"/>
              </a:ext>
            </a:extLst>
          </p:cNvPr>
          <p:cNvSpPr>
            <a:spLocks noGrp="1" noChangeArrowheads="1"/>
          </p:cNvSpPr>
          <p:nvPr>
            <p:ph type="sldNum" sz="quarter" idx="12"/>
          </p:nvPr>
        </p:nvSpPr>
        <p:spPr>
          <a:ln/>
        </p:spPr>
        <p:txBody>
          <a:bodyPr/>
          <a:lstStyle>
            <a:lvl1pPr>
              <a:defRPr/>
            </a:lvl1pPr>
          </a:lstStyle>
          <a:p>
            <a:fld id="{013AB793-7260-0943-BCF6-7B0125D2C896}" type="slidenum">
              <a:rPr lang="en-US" altLang="en-US"/>
              <a:pPr/>
              <a:t>‹#›</a:t>
            </a:fld>
            <a:endParaRPr lang="en-US" altLang="en-US"/>
          </a:p>
        </p:txBody>
      </p:sp>
    </p:spTree>
    <p:extLst>
      <p:ext uri="{BB962C8B-B14F-4D97-AF65-F5344CB8AC3E}">
        <p14:creationId xmlns:p14="http://schemas.microsoft.com/office/powerpoint/2010/main" val="4097768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E8D1F4C-8DFA-4D4A-B4A4-5FDEDB70036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3DF830E-595B-584C-828C-896DEBA777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286402B-099A-2940-B0EB-B568144DB4C9}"/>
              </a:ext>
            </a:extLst>
          </p:cNvPr>
          <p:cNvSpPr>
            <a:spLocks noGrp="1" noChangeArrowheads="1"/>
          </p:cNvSpPr>
          <p:nvPr>
            <p:ph type="sldNum" sz="quarter" idx="12"/>
          </p:nvPr>
        </p:nvSpPr>
        <p:spPr>
          <a:ln/>
        </p:spPr>
        <p:txBody>
          <a:bodyPr/>
          <a:lstStyle>
            <a:lvl1pPr>
              <a:defRPr/>
            </a:lvl1pPr>
          </a:lstStyle>
          <a:p>
            <a:fld id="{F635253B-2FCA-8C4E-8C99-5116EFA66D04}" type="slidenum">
              <a:rPr lang="en-US" altLang="en-US"/>
              <a:pPr/>
              <a:t>‹#›</a:t>
            </a:fld>
            <a:endParaRPr lang="en-US" altLang="en-US"/>
          </a:p>
        </p:txBody>
      </p:sp>
    </p:spTree>
    <p:extLst>
      <p:ext uri="{BB962C8B-B14F-4D97-AF65-F5344CB8AC3E}">
        <p14:creationId xmlns:p14="http://schemas.microsoft.com/office/powerpoint/2010/main" val="19885328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a:extLst>
              <a:ext uri="{FF2B5EF4-FFF2-40B4-BE49-F238E27FC236}">
                <a16:creationId xmlns:a16="http://schemas.microsoft.com/office/drawing/2014/main" id="{DE56666A-1CCE-CB48-A024-F060197D900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0">
            <a:extLst>
              <a:ext uri="{FF2B5EF4-FFF2-40B4-BE49-F238E27FC236}">
                <a16:creationId xmlns:a16="http://schemas.microsoft.com/office/drawing/2014/main" id="{105AFE8D-543A-1746-A5DF-E5CED1C0C6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1">
            <a:extLst>
              <a:ext uri="{FF2B5EF4-FFF2-40B4-BE49-F238E27FC236}">
                <a16:creationId xmlns:a16="http://schemas.microsoft.com/office/drawing/2014/main" id="{DFDC74CA-989F-2D4D-AC27-66A0B9D9FF93}"/>
              </a:ext>
            </a:extLst>
          </p:cNvPr>
          <p:cNvSpPr>
            <a:spLocks noGrp="1" noChangeArrowheads="1"/>
          </p:cNvSpPr>
          <p:nvPr>
            <p:ph type="sldNum" sz="quarter" idx="12"/>
          </p:nvPr>
        </p:nvSpPr>
        <p:spPr>
          <a:ln/>
        </p:spPr>
        <p:txBody>
          <a:bodyPr/>
          <a:lstStyle>
            <a:lvl1pPr>
              <a:defRPr/>
            </a:lvl1pPr>
          </a:lstStyle>
          <a:p>
            <a:fld id="{4A131ECD-F93E-2D44-A60C-1A6DA029DF23}" type="slidenum">
              <a:rPr lang="en-US" altLang="en-US"/>
              <a:pPr/>
              <a:t>‹#›</a:t>
            </a:fld>
            <a:endParaRPr lang="en-US" altLang="en-US"/>
          </a:p>
        </p:txBody>
      </p:sp>
    </p:spTree>
    <p:extLst>
      <p:ext uri="{BB962C8B-B14F-4D97-AF65-F5344CB8AC3E}">
        <p14:creationId xmlns:p14="http://schemas.microsoft.com/office/powerpoint/2010/main" val="18323030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19075" y="227013"/>
            <a:ext cx="7477125" cy="5868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9">
            <a:extLst>
              <a:ext uri="{FF2B5EF4-FFF2-40B4-BE49-F238E27FC236}">
                <a16:creationId xmlns:a16="http://schemas.microsoft.com/office/drawing/2014/main" id="{BAF6CC1F-14B9-C144-8B59-4CFBB7BCEBE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0">
            <a:extLst>
              <a:ext uri="{FF2B5EF4-FFF2-40B4-BE49-F238E27FC236}">
                <a16:creationId xmlns:a16="http://schemas.microsoft.com/office/drawing/2014/main" id="{E5AA2079-3CA5-A94D-8AF7-8CC7A05F5B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1">
            <a:extLst>
              <a:ext uri="{FF2B5EF4-FFF2-40B4-BE49-F238E27FC236}">
                <a16:creationId xmlns:a16="http://schemas.microsoft.com/office/drawing/2014/main" id="{156C12C9-5454-6A4F-B3D6-1814F5C6C896}"/>
              </a:ext>
            </a:extLst>
          </p:cNvPr>
          <p:cNvSpPr>
            <a:spLocks noGrp="1" noChangeArrowheads="1"/>
          </p:cNvSpPr>
          <p:nvPr>
            <p:ph type="sldNum" sz="quarter" idx="12"/>
          </p:nvPr>
        </p:nvSpPr>
        <p:spPr>
          <a:ln/>
        </p:spPr>
        <p:txBody>
          <a:bodyPr/>
          <a:lstStyle>
            <a:lvl1pPr>
              <a:defRPr/>
            </a:lvl1pPr>
          </a:lstStyle>
          <a:p>
            <a:fld id="{AEC1C7BB-E5EA-1649-9522-DCDF3AA96287}" type="slidenum">
              <a:rPr lang="en-US" altLang="en-US"/>
              <a:pPr/>
              <a:t>‹#›</a:t>
            </a:fld>
            <a:endParaRPr lang="en-US" altLang="en-US"/>
          </a:p>
        </p:txBody>
      </p:sp>
    </p:spTree>
    <p:extLst>
      <p:ext uri="{BB962C8B-B14F-4D97-AF65-F5344CB8AC3E}">
        <p14:creationId xmlns:p14="http://schemas.microsoft.com/office/powerpoint/2010/main" val="20207060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219075" y="227013"/>
            <a:ext cx="7477125" cy="1143000"/>
          </a:xfrm>
        </p:spPr>
        <p:txBody>
          <a:bodyPr/>
          <a:lstStyle/>
          <a:p>
            <a:r>
              <a:rPr lang="en-US"/>
              <a:t>Click to edit Master title style</a:t>
            </a:r>
          </a:p>
        </p:txBody>
      </p:sp>
      <p:sp>
        <p:nvSpPr>
          <p:cNvPr id="3" name="SmartArt Placeholder 2"/>
          <p:cNvSpPr>
            <a:spLocks noGrp="1"/>
          </p:cNvSpPr>
          <p:nvPr>
            <p:ph type="dgm" idx="1"/>
          </p:nvPr>
        </p:nvSpPr>
        <p:spPr>
          <a:xfrm>
            <a:off x="263525" y="1598613"/>
            <a:ext cx="7386638" cy="4497387"/>
          </a:xfrm>
        </p:spPr>
        <p:txBody>
          <a:bodyPr/>
          <a:lstStyle/>
          <a:p>
            <a:pPr lvl="0"/>
            <a:endParaRPr lang="en-US" noProof="0"/>
          </a:p>
        </p:txBody>
      </p:sp>
      <p:sp>
        <p:nvSpPr>
          <p:cNvPr id="4" name="Rectangle 59">
            <a:extLst>
              <a:ext uri="{FF2B5EF4-FFF2-40B4-BE49-F238E27FC236}">
                <a16:creationId xmlns:a16="http://schemas.microsoft.com/office/drawing/2014/main" id="{86D12507-AD2E-5C48-9295-C56FAAFE69D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0">
            <a:extLst>
              <a:ext uri="{FF2B5EF4-FFF2-40B4-BE49-F238E27FC236}">
                <a16:creationId xmlns:a16="http://schemas.microsoft.com/office/drawing/2014/main" id="{60B45BF9-FAC3-5A4B-8F9B-E323A36633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1">
            <a:extLst>
              <a:ext uri="{FF2B5EF4-FFF2-40B4-BE49-F238E27FC236}">
                <a16:creationId xmlns:a16="http://schemas.microsoft.com/office/drawing/2014/main" id="{9ECE52F5-FC25-4B47-981C-224FF7CF11DD}"/>
              </a:ext>
            </a:extLst>
          </p:cNvPr>
          <p:cNvSpPr>
            <a:spLocks noGrp="1" noChangeArrowheads="1"/>
          </p:cNvSpPr>
          <p:nvPr>
            <p:ph type="sldNum" sz="quarter" idx="12"/>
          </p:nvPr>
        </p:nvSpPr>
        <p:spPr>
          <a:ln/>
        </p:spPr>
        <p:txBody>
          <a:bodyPr/>
          <a:lstStyle>
            <a:lvl1pPr>
              <a:defRPr/>
            </a:lvl1pPr>
          </a:lstStyle>
          <a:p>
            <a:fld id="{D84369CB-63B8-2D41-BA9D-43AA59F89F00}" type="slidenum">
              <a:rPr lang="en-US" altLang="en-US"/>
              <a:pPr/>
              <a:t>‹#›</a:t>
            </a:fld>
            <a:endParaRPr lang="en-US" altLang="en-US"/>
          </a:p>
        </p:txBody>
      </p:sp>
    </p:spTree>
    <p:extLst>
      <p:ext uri="{BB962C8B-B14F-4D97-AF65-F5344CB8AC3E}">
        <p14:creationId xmlns:p14="http://schemas.microsoft.com/office/powerpoint/2010/main" val="28190699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44C8C440-99FE-114A-B5FC-F6A44EA4646B}"/>
              </a:ext>
            </a:extLst>
          </p:cNvPr>
          <p:cNvGrpSpPr>
            <a:grpSpLocks/>
          </p:cNvGrpSpPr>
          <p:nvPr/>
        </p:nvGrpSpPr>
        <p:grpSpPr bwMode="auto">
          <a:xfrm>
            <a:off x="0" y="0"/>
            <a:ext cx="9132888" cy="6845300"/>
            <a:chOff x="0" y="0"/>
            <a:chExt cx="5753" cy="4312"/>
          </a:xfrm>
        </p:grpSpPr>
        <p:sp>
          <p:nvSpPr>
            <p:cNvPr id="3" name="Rectangle 3">
              <a:extLst>
                <a:ext uri="{FF2B5EF4-FFF2-40B4-BE49-F238E27FC236}">
                  <a16:creationId xmlns:a16="http://schemas.microsoft.com/office/drawing/2014/main" id="{5D510E86-51F3-EC49-BD83-F044EF753494}"/>
                </a:ext>
              </a:extLst>
            </p:cNvPr>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grpSp>
          <p:nvGrpSpPr>
            <p:cNvPr id="4" name="Group 4">
              <a:extLst>
                <a:ext uri="{FF2B5EF4-FFF2-40B4-BE49-F238E27FC236}">
                  <a16:creationId xmlns:a16="http://schemas.microsoft.com/office/drawing/2014/main" id="{C34F12AE-F1ED-5549-99B3-6EF63091F3F3}"/>
                </a:ext>
              </a:extLst>
            </p:cNvPr>
            <p:cNvGrpSpPr>
              <a:grpSpLocks/>
            </p:cNvGrpSpPr>
            <p:nvPr/>
          </p:nvGrpSpPr>
          <p:grpSpPr bwMode="auto">
            <a:xfrm>
              <a:off x="246" y="204"/>
              <a:ext cx="5271" cy="3889"/>
              <a:chOff x="246" y="204"/>
              <a:chExt cx="5271" cy="3889"/>
            </a:xfrm>
          </p:grpSpPr>
          <p:sp>
            <p:nvSpPr>
              <p:cNvPr id="9" name="Rectangle 5">
                <a:extLst>
                  <a:ext uri="{FF2B5EF4-FFF2-40B4-BE49-F238E27FC236}">
                    <a16:creationId xmlns:a16="http://schemas.microsoft.com/office/drawing/2014/main" id="{36FD1684-51E4-3B41-B40F-F53294BCCCFE}"/>
                  </a:ext>
                </a:extLst>
              </p:cNvPr>
              <p:cNvSpPr>
                <a:spLocks noChangeArrowheads="1"/>
              </p:cNvSpPr>
              <p:nvPr/>
            </p:nvSpPr>
            <p:spPr bwMode="auto">
              <a:xfrm>
                <a:off x="294" y="228"/>
                <a:ext cx="5217" cy="3850"/>
              </a:xfrm>
              <a:prstGeom prst="rect">
                <a:avLst/>
              </a:prstGeom>
              <a:solidFill>
                <a:srgbClr val="535353"/>
              </a:solidFill>
              <a:ln>
                <a:noFill/>
              </a:ln>
              <a:effectLst>
                <a:outerShdw dist="197566" dir="2700000" algn="ctr" rotWithShape="0">
                  <a:srgbClr val="808080"/>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0" name="Freeform 6">
                <a:extLst>
                  <a:ext uri="{FF2B5EF4-FFF2-40B4-BE49-F238E27FC236}">
                    <a16:creationId xmlns:a16="http://schemas.microsoft.com/office/drawing/2014/main" id="{108167CE-59E1-C34E-9632-B0FD003D9276}"/>
                  </a:ext>
                </a:extLst>
              </p:cNvPr>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1" name="Freeform 7">
                <a:extLst>
                  <a:ext uri="{FF2B5EF4-FFF2-40B4-BE49-F238E27FC236}">
                    <a16:creationId xmlns:a16="http://schemas.microsoft.com/office/drawing/2014/main" id="{660B2025-6128-754C-B443-1C734EEA527A}"/>
                  </a:ext>
                </a:extLst>
              </p:cNvPr>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2" name="Freeform 8">
                <a:extLst>
                  <a:ext uri="{FF2B5EF4-FFF2-40B4-BE49-F238E27FC236}">
                    <a16:creationId xmlns:a16="http://schemas.microsoft.com/office/drawing/2014/main" id="{949E0912-F667-8C4F-88E2-38D1D1329467}"/>
                  </a:ext>
                </a:extLst>
              </p:cNvPr>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 name="Freeform 9">
                <a:extLst>
                  <a:ext uri="{FF2B5EF4-FFF2-40B4-BE49-F238E27FC236}">
                    <a16:creationId xmlns:a16="http://schemas.microsoft.com/office/drawing/2014/main" id="{1DA0401F-1BB7-3F44-9B68-16A5D2E3DB0B}"/>
                  </a:ext>
                </a:extLst>
              </p:cNvPr>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4" name="Freeform 10">
                <a:extLst>
                  <a:ext uri="{FF2B5EF4-FFF2-40B4-BE49-F238E27FC236}">
                    <a16:creationId xmlns:a16="http://schemas.microsoft.com/office/drawing/2014/main" id="{BCAB0D12-8611-A34B-AF25-F9D35C549452}"/>
                  </a:ext>
                </a:extLst>
              </p:cNvPr>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5" name="Freeform 11">
                <a:extLst>
                  <a:ext uri="{FF2B5EF4-FFF2-40B4-BE49-F238E27FC236}">
                    <a16:creationId xmlns:a16="http://schemas.microsoft.com/office/drawing/2014/main" id="{221FD9FF-1805-3045-8DAB-78F60625EC0D}"/>
                  </a:ext>
                </a:extLst>
              </p:cNvPr>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6" name="Freeform 12">
                <a:extLst>
                  <a:ext uri="{FF2B5EF4-FFF2-40B4-BE49-F238E27FC236}">
                    <a16:creationId xmlns:a16="http://schemas.microsoft.com/office/drawing/2014/main" id="{D51CB472-F487-C148-806A-9C548160696D}"/>
                  </a:ext>
                </a:extLst>
              </p:cNvPr>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7" name="Freeform 13">
                <a:extLst>
                  <a:ext uri="{FF2B5EF4-FFF2-40B4-BE49-F238E27FC236}">
                    <a16:creationId xmlns:a16="http://schemas.microsoft.com/office/drawing/2014/main" id="{2DA204E6-41A1-5E49-AF75-FB2076A8E4D9}"/>
                  </a:ext>
                </a:extLst>
              </p:cNvPr>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8" name="Freeform 14">
                <a:extLst>
                  <a:ext uri="{FF2B5EF4-FFF2-40B4-BE49-F238E27FC236}">
                    <a16:creationId xmlns:a16="http://schemas.microsoft.com/office/drawing/2014/main" id="{163B1381-27BC-E840-8159-74FF656A2753}"/>
                  </a:ext>
                </a:extLst>
              </p:cNvPr>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9" name="Freeform 15">
                <a:extLst>
                  <a:ext uri="{FF2B5EF4-FFF2-40B4-BE49-F238E27FC236}">
                    <a16:creationId xmlns:a16="http://schemas.microsoft.com/office/drawing/2014/main" id="{5398C991-3CBE-674A-823E-8F56059E625A}"/>
                  </a:ext>
                </a:extLst>
              </p:cNvPr>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 name="Freeform 16">
                <a:extLst>
                  <a:ext uri="{FF2B5EF4-FFF2-40B4-BE49-F238E27FC236}">
                    <a16:creationId xmlns:a16="http://schemas.microsoft.com/office/drawing/2014/main" id="{A026FF10-30DF-D54B-A199-EB88DD945AD8}"/>
                  </a:ext>
                </a:extLst>
              </p:cNvPr>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1" name="Freeform 17">
                <a:extLst>
                  <a:ext uri="{FF2B5EF4-FFF2-40B4-BE49-F238E27FC236}">
                    <a16:creationId xmlns:a16="http://schemas.microsoft.com/office/drawing/2014/main" id="{1AFEFDD7-6912-3A4F-AAFE-0C9F09640E83}"/>
                  </a:ext>
                </a:extLst>
              </p:cNvPr>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2" name="Freeform 18">
                <a:extLst>
                  <a:ext uri="{FF2B5EF4-FFF2-40B4-BE49-F238E27FC236}">
                    <a16:creationId xmlns:a16="http://schemas.microsoft.com/office/drawing/2014/main" id="{B87DDAEF-0F7D-0849-A164-2B84C8617BAE}"/>
                  </a:ext>
                </a:extLst>
              </p:cNvPr>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3" name="Freeform 19">
                <a:extLst>
                  <a:ext uri="{FF2B5EF4-FFF2-40B4-BE49-F238E27FC236}">
                    <a16:creationId xmlns:a16="http://schemas.microsoft.com/office/drawing/2014/main" id="{DFC3463D-BEEB-2A4F-86EB-CB1066BE6389}"/>
                  </a:ext>
                </a:extLst>
              </p:cNvPr>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4" name="Freeform 20">
                <a:extLst>
                  <a:ext uri="{FF2B5EF4-FFF2-40B4-BE49-F238E27FC236}">
                    <a16:creationId xmlns:a16="http://schemas.microsoft.com/office/drawing/2014/main" id="{6F361295-018A-8C4C-8A0A-CD3B55F4382D}"/>
                  </a:ext>
                </a:extLst>
              </p:cNvPr>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5" name="Freeform 21">
                <a:extLst>
                  <a:ext uri="{FF2B5EF4-FFF2-40B4-BE49-F238E27FC236}">
                    <a16:creationId xmlns:a16="http://schemas.microsoft.com/office/drawing/2014/main" id="{44417359-1B75-C541-92E4-B1C977423CEE}"/>
                  </a:ext>
                </a:extLst>
              </p:cNvPr>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 name="Freeform 22">
                <a:extLst>
                  <a:ext uri="{FF2B5EF4-FFF2-40B4-BE49-F238E27FC236}">
                    <a16:creationId xmlns:a16="http://schemas.microsoft.com/office/drawing/2014/main" id="{5ADBC0F1-3A91-C94E-9EA4-1A58AAB08E53}"/>
                  </a:ext>
                </a:extLst>
              </p:cNvPr>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7" name="Freeform 23">
                <a:extLst>
                  <a:ext uri="{FF2B5EF4-FFF2-40B4-BE49-F238E27FC236}">
                    <a16:creationId xmlns:a16="http://schemas.microsoft.com/office/drawing/2014/main" id="{4FDB891F-FA5C-7A4C-8E57-35590AFE378D}"/>
                  </a:ext>
                </a:extLst>
              </p:cNvPr>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8" name="Freeform 24">
                <a:extLst>
                  <a:ext uri="{FF2B5EF4-FFF2-40B4-BE49-F238E27FC236}">
                    <a16:creationId xmlns:a16="http://schemas.microsoft.com/office/drawing/2014/main" id="{0BF02308-845C-444E-93FB-A6AA46CEAF04}"/>
                  </a:ext>
                </a:extLst>
              </p:cNvPr>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9" name="Freeform 25">
                <a:extLst>
                  <a:ext uri="{FF2B5EF4-FFF2-40B4-BE49-F238E27FC236}">
                    <a16:creationId xmlns:a16="http://schemas.microsoft.com/office/drawing/2014/main" id="{56CB86D0-578E-5042-A5F2-BBB80DA918C1}"/>
                  </a:ext>
                </a:extLst>
              </p:cNvPr>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0" name="Freeform 26">
                <a:extLst>
                  <a:ext uri="{FF2B5EF4-FFF2-40B4-BE49-F238E27FC236}">
                    <a16:creationId xmlns:a16="http://schemas.microsoft.com/office/drawing/2014/main" id="{ED377E5B-F806-5844-A320-32D2F67846CA}"/>
                  </a:ext>
                </a:extLst>
              </p:cNvPr>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1" name="Freeform 27">
                <a:extLst>
                  <a:ext uri="{FF2B5EF4-FFF2-40B4-BE49-F238E27FC236}">
                    <a16:creationId xmlns:a16="http://schemas.microsoft.com/office/drawing/2014/main" id="{A05C6E48-47C6-E646-93A7-B43E1CC5CC54}"/>
                  </a:ext>
                </a:extLst>
              </p:cNvPr>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5" name="Group 28">
              <a:extLst>
                <a:ext uri="{FF2B5EF4-FFF2-40B4-BE49-F238E27FC236}">
                  <a16:creationId xmlns:a16="http://schemas.microsoft.com/office/drawing/2014/main" id="{15BB2FC9-73B9-8D46-9FB5-DB2A851EC78A}"/>
                </a:ext>
              </a:extLst>
            </p:cNvPr>
            <p:cNvGrpSpPr>
              <a:grpSpLocks/>
            </p:cNvGrpSpPr>
            <p:nvPr/>
          </p:nvGrpSpPr>
          <p:grpSpPr bwMode="auto">
            <a:xfrm>
              <a:off x="0" y="0"/>
              <a:ext cx="1246" cy="1232"/>
              <a:chOff x="0" y="0"/>
              <a:chExt cx="1246" cy="1232"/>
            </a:xfrm>
          </p:grpSpPr>
          <p:sp>
            <p:nvSpPr>
              <p:cNvPr id="6" name="Rectangle 29">
                <a:extLst>
                  <a:ext uri="{FF2B5EF4-FFF2-40B4-BE49-F238E27FC236}">
                    <a16:creationId xmlns:a16="http://schemas.microsoft.com/office/drawing/2014/main" id="{6E1A66A6-C3DE-EC47-908C-FEDA566BE124}"/>
                  </a:ext>
                </a:extLst>
              </p:cNvPr>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7" name="Rectangle 30">
                <a:extLst>
                  <a:ext uri="{FF2B5EF4-FFF2-40B4-BE49-F238E27FC236}">
                    <a16:creationId xmlns:a16="http://schemas.microsoft.com/office/drawing/2014/main" id="{F018100B-94D5-C246-837B-65C7A9CD0A16}"/>
                  </a:ext>
                </a:extLst>
              </p:cNvPr>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8" name="Rectangle 31">
                <a:extLst>
                  <a:ext uri="{FF2B5EF4-FFF2-40B4-BE49-F238E27FC236}">
                    <a16:creationId xmlns:a16="http://schemas.microsoft.com/office/drawing/2014/main" id="{7BE77E31-13E6-594D-9619-FFA7E8B34596}"/>
                  </a:ext>
                </a:extLst>
              </p:cNvPr>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grpSp>
      </p:grpSp>
      <p:sp>
        <p:nvSpPr>
          <p:cNvPr id="32" name="Rectangle 32">
            <a:extLst>
              <a:ext uri="{FF2B5EF4-FFF2-40B4-BE49-F238E27FC236}">
                <a16:creationId xmlns:a16="http://schemas.microsoft.com/office/drawing/2014/main" id="{B13E4FB9-79A3-AA4A-84FA-A65A144015DC}"/>
              </a:ext>
            </a:extLst>
          </p:cNvPr>
          <p:cNvSpPr>
            <a:spLocks noChangeArrowheads="1"/>
          </p:cNvSpPr>
          <p:nvPr/>
        </p:nvSpPr>
        <p:spPr bwMode="auto">
          <a:xfrm>
            <a:off x="1562100" y="812800"/>
            <a:ext cx="6934200" cy="5372100"/>
          </a:xfrm>
          <a:prstGeom prst="rect">
            <a:avLst/>
          </a:prstGeom>
          <a:gradFill rotWithShape="0">
            <a:gsLst>
              <a:gs pos="0">
                <a:srgbClr val="000099"/>
              </a:gs>
              <a:gs pos="100000">
                <a:srgbClr val="000025"/>
              </a:gs>
            </a:gsLst>
            <a:path path="shape">
              <a:fillToRect l="50000" t="50000" r="50000" b="50000"/>
            </a:path>
          </a:gradFill>
          <a:ln w="76200">
            <a:solidFill>
              <a:schemeClr val="accent2"/>
            </a:solidFill>
            <a:miter lim="800000"/>
            <a:headEnd/>
            <a:tailEnd/>
          </a:ln>
          <a:effectLst>
            <a:outerShdw dist="107763" dir="2700000" algn="ctr" rotWithShape="0">
              <a:schemeClr val="bg2"/>
            </a:outerShdw>
          </a:effec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33" name="Rectangle 33">
            <a:extLst>
              <a:ext uri="{FF2B5EF4-FFF2-40B4-BE49-F238E27FC236}">
                <a16:creationId xmlns:a16="http://schemas.microsoft.com/office/drawing/2014/main" id="{64BF6875-DCEA-594B-9306-56626C6048E7}"/>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34" name="Rectangle 34">
            <a:extLst>
              <a:ext uri="{FF2B5EF4-FFF2-40B4-BE49-F238E27FC236}">
                <a16:creationId xmlns:a16="http://schemas.microsoft.com/office/drawing/2014/main" id="{6CCF8A84-D5B9-1142-A993-2090721959A0}"/>
              </a:ext>
            </a:extLst>
          </p:cNvPr>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35" name="Rectangle 35">
            <a:extLst>
              <a:ext uri="{FF2B5EF4-FFF2-40B4-BE49-F238E27FC236}">
                <a16:creationId xmlns:a16="http://schemas.microsoft.com/office/drawing/2014/main" id="{E29402DC-7914-5F40-826C-A0F99FE7C7CA}"/>
              </a:ext>
            </a:extLst>
          </p:cNvPr>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36" name="Rectangle 36">
            <a:extLst>
              <a:ext uri="{FF2B5EF4-FFF2-40B4-BE49-F238E27FC236}">
                <a16:creationId xmlns:a16="http://schemas.microsoft.com/office/drawing/2014/main" id="{47E07DC3-1075-564A-8E18-3C29DF17C7C3}"/>
              </a:ext>
            </a:extLst>
          </p:cNvPr>
          <p:cNvSpPr>
            <a:spLocks noChangeArrowheads="1"/>
          </p:cNvSpPr>
          <p:nvPr/>
        </p:nvSpPr>
        <p:spPr bwMode="auto">
          <a:xfrm>
            <a:off x="341313" y="438150"/>
            <a:ext cx="2825750" cy="10033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2000" b="1">
                <a:solidFill>
                  <a:schemeClr val="tx2"/>
                </a:solidFill>
                <a:latin typeface="Times" pitchFamily="2" charset="0"/>
              </a:rPr>
              <a:t> DRESSING</a:t>
            </a:r>
          </a:p>
          <a:p>
            <a:r>
              <a:rPr lang="en-US" altLang="en-US" sz="2000" b="1">
                <a:solidFill>
                  <a:schemeClr val="tx2"/>
                </a:solidFill>
                <a:latin typeface="Times" pitchFamily="2" charset="0"/>
              </a:rPr>
              <a:t>        THE                                    </a:t>
            </a:r>
          </a:p>
          <a:p>
            <a:r>
              <a:rPr lang="en-US" altLang="en-US" sz="2000" b="1">
                <a:solidFill>
                  <a:schemeClr val="tx2"/>
                </a:solidFill>
                <a:latin typeface="Times" pitchFamily="2" charset="0"/>
              </a:rPr>
              <a:t>   STAGE</a:t>
            </a:r>
          </a:p>
        </p:txBody>
      </p:sp>
      <p:sp>
        <p:nvSpPr>
          <p:cNvPr id="37" name="Line 37">
            <a:extLst>
              <a:ext uri="{FF2B5EF4-FFF2-40B4-BE49-F238E27FC236}">
                <a16:creationId xmlns:a16="http://schemas.microsoft.com/office/drawing/2014/main" id="{DAD93A3A-E85F-B342-92DC-85DD50D7E77D}"/>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Tree>
    <p:extLst>
      <p:ext uri="{BB962C8B-B14F-4D97-AF65-F5344CB8AC3E}">
        <p14:creationId xmlns:p14="http://schemas.microsoft.com/office/powerpoint/2010/main" val="3982835489"/>
      </p:ext>
    </p:extLst>
  </p:cSld>
  <p:clrMapOvr>
    <a:masterClrMapping/>
  </p:clrMapOvr>
  <p:transition spd="med">
    <p:cu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597367"/>
      </p:ext>
    </p:extLst>
  </p:cSld>
  <p:clrMapOvr>
    <a:masterClrMapping/>
  </p:clrMapOvr>
  <p:transition spd="med">
    <p:cu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61078771"/>
      </p:ext>
    </p:extLst>
  </p:cSld>
  <p:clrMapOvr>
    <a:masterClrMapping/>
  </p:clrMapOvr>
  <p:transition spd="med">
    <p:cu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9083090"/>
      </p:ext>
    </p:extLst>
  </p:cSld>
  <p:clrMapOvr>
    <a:masterClrMapping/>
  </p:clrMapOvr>
  <p:transition spd="med">
    <p:cu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1062949"/>
      </p:ext>
    </p:extLst>
  </p:cSld>
  <p:clrMapOvr>
    <a:masterClrMapping/>
  </p:clrMapOvr>
  <p:transition spd="med">
    <p:cu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743534539"/>
      </p:ext>
    </p:extLst>
  </p:cSld>
  <p:clrMapOvr>
    <a:masterClrMapping/>
  </p:clrMapOvr>
  <p:transition spd="med">
    <p:cu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4998129"/>
      </p:ext>
    </p:extLst>
  </p:cSld>
  <p:clrMapOvr>
    <a:masterClrMapping/>
  </p:clrMapOvr>
  <p:transition spd="med">
    <p:cu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FE5BB10-BF22-254B-BDC1-73215B751DA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BF6E823-CBED-1F44-81E5-7AC3312775B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ADF9BC5-36FA-DF42-B225-49EB8E3B1C1D}"/>
              </a:ext>
            </a:extLst>
          </p:cNvPr>
          <p:cNvSpPr>
            <a:spLocks noGrp="1" noChangeArrowheads="1"/>
          </p:cNvSpPr>
          <p:nvPr>
            <p:ph type="sldNum" sz="quarter" idx="12"/>
          </p:nvPr>
        </p:nvSpPr>
        <p:spPr>
          <a:ln/>
        </p:spPr>
        <p:txBody>
          <a:bodyPr/>
          <a:lstStyle>
            <a:lvl1pPr>
              <a:defRPr/>
            </a:lvl1pPr>
          </a:lstStyle>
          <a:p>
            <a:fld id="{03BE577F-FDD9-104D-9611-60652A02A8CD}" type="slidenum">
              <a:rPr lang="en-US" altLang="en-US"/>
              <a:pPr/>
              <a:t>‹#›</a:t>
            </a:fld>
            <a:endParaRPr lang="en-US" altLang="en-US"/>
          </a:p>
        </p:txBody>
      </p:sp>
    </p:spTree>
    <p:extLst>
      <p:ext uri="{BB962C8B-B14F-4D97-AF65-F5344CB8AC3E}">
        <p14:creationId xmlns:p14="http://schemas.microsoft.com/office/powerpoint/2010/main" val="40894070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42919157"/>
      </p:ext>
    </p:extLst>
  </p:cSld>
  <p:clrMapOvr>
    <a:masterClrMapping/>
  </p:clrMapOvr>
  <p:transition spd="med">
    <p:cu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95465420"/>
      </p:ext>
    </p:extLst>
  </p:cSld>
  <p:clrMapOvr>
    <a:masterClrMapping/>
  </p:clrMapOvr>
  <p:transition spd="med">
    <p:cu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8406985"/>
      </p:ext>
    </p:extLst>
  </p:cSld>
  <p:clrMapOvr>
    <a:masterClrMapping/>
  </p:clrMapOvr>
  <p:transition spd="med">
    <p:cu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4165305"/>
      </p:ext>
    </p:extLst>
  </p:cSld>
  <p:clrMapOvr>
    <a:masterClrMapping/>
  </p:clrMapOvr>
  <p:transition spd="med">
    <p:cu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0C1DB22-32E3-BE41-ACCC-96211D0FF7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FC45C71-01DC-1D48-9F45-95DE467020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87EA0CB-9A9D-C544-98C5-EAED89175955}"/>
              </a:ext>
            </a:extLst>
          </p:cNvPr>
          <p:cNvSpPr>
            <a:spLocks noGrp="1" noChangeArrowheads="1"/>
          </p:cNvSpPr>
          <p:nvPr>
            <p:ph type="sldNum" sz="quarter" idx="12"/>
          </p:nvPr>
        </p:nvSpPr>
        <p:spPr>
          <a:ln/>
        </p:spPr>
        <p:txBody>
          <a:bodyPr/>
          <a:lstStyle>
            <a:lvl1pPr>
              <a:defRPr/>
            </a:lvl1pPr>
          </a:lstStyle>
          <a:p>
            <a:fld id="{ED2FE7A2-041F-5048-BE97-F8C8299781C1}" type="slidenum">
              <a:rPr lang="en-US" altLang="en-US"/>
              <a:pPr/>
              <a:t>‹#›</a:t>
            </a:fld>
            <a:endParaRPr lang="en-US" altLang="en-US"/>
          </a:p>
        </p:txBody>
      </p:sp>
    </p:spTree>
    <p:extLst>
      <p:ext uri="{BB962C8B-B14F-4D97-AF65-F5344CB8AC3E}">
        <p14:creationId xmlns:p14="http://schemas.microsoft.com/office/powerpoint/2010/main" val="10828386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45B373F-5E53-124F-ADEE-F042557FD13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57026B-0FB7-214E-A28C-F258135A71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09B1ACC-DAE4-564E-9A30-4C7888F27EE3}"/>
              </a:ext>
            </a:extLst>
          </p:cNvPr>
          <p:cNvSpPr>
            <a:spLocks noGrp="1" noChangeArrowheads="1"/>
          </p:cNvSpPr>
          <p:nvPr>
            <p:ph type="sldNum" sz="quarter" idx="12"/>
          </p:nvPr>
        </p:nvSpPr>
        <p:spPr>
          <a:ln/>
        </p:spPr>
        <p:txBody>
          <a:bodyPr/>
          <a:lstStyle>
            <a:lvl1pPr>
              <a:defRPr/>
            </a:lvl1pPr>
          </a:lstStyle>
          <a:p>
            <a:fld id="{B0150AEB-5EC8-4648-BE94-D516D53438B5}" type="slidenum">
              <a:rPr lang="en-US" altLang="en-US"/>
              <a:pPr/>
              <a:t>‹#›</a:t>
            </a:fld>
            <a:endParaRPr lang="en-US" altLang="en-US"/>
          </a:p>
        </p:txBody>
      </p:sp>
    </p:spTree>
    <p:extLst>
      <p:ext uri="{BB962C8B-B14F-4D97-AF65-F5344CB8AC3E}">
        <p14:creationId xmlns:p14="http://schemas.microsoft.com/office/powerpoint/2010/main" val="1219514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645C17A-093D-4C47-81F7-75A82B7FE9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865095C-19F8-5744-B172-692388B4B9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4C22FAC-FB5E-5944-B8EF-5FCEF5050193}"/>
              </a:ext>
            </a:extLst>
          </p:cNvPr>
          <p:cNvSpPr>
            <a:spLocks noGrp="1" noChangeArrowheads="1"/>
          </p:cNvSpPr>
          <p:nvPr>
            <p:ph type="sldNum" sz="quarter" idx="12"/>
          </p:nvPr>
        </p:nvSpPr>
        <p:spPr>
          <a:ln/>
        </p:spPr>
        <p:txBody>
          <a:bodyPr/>
          <a:lstStyle>
            <a:lvl1pPr>
              <a:defRPr/>
            </a:lvl1pPr>
          </a:lstStyle>
          <a:p>
            <a:fld id="{2C75C1A9-A306-6B4C-B34D-62E67344C363}" type="slidenum">
              <a:rPr lang="en-US" altLang="en-US"/>
              <a:pPr/>
              <a:t>‹#›</a:t>
            </a:fld>
            <a:endParaRPr lang="en-US" altLang="en-US"/>
          </a:p>
        </p:txBody>
      </p:sp>
    </p:spTree>
    <p:extLst>
      <p:ext uri="{BB962C8B-B14F-4D97-AF65-F5344CB8AC3E}">
        <p14:creationId xmlns:p14="http://schemas.microsoft.com/office/powerpoint/2010/main" val="250441428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3AD6FF4-5458-C548-B04C-211D1D5FDCF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30B7CB1-B920-E44E-8600-C4D238BEA7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C580697-7509-004A-9D47-DFAE8ED57A30}"/>
              </a:ext>
            </a:extLst>
          </p:cNvPr>
          <p:cNvSpPr>
            <a:spLocks noGrp="1" noChangeArrowheads="1"/>
          </p:cNvSpPr>
          <p:nvPr>
            <p:ph type="sldNum" sz="quarter" idx="12"/>
          </p:nvPr>
        </p:nvSpPr>
        <p:spPr>
          <a:ln/>
        </p:spPr>
        <p:txBody>
          <a:bodyPr/>
          <a:lstStyle>
            <a:lvl1pPr>
              <a:defRPr/>
            </a:lvl1pPr>
          </a:lstStyle>
          <a:p>
            <a:fld id="{D9369EC9-B80F-D841-8F0B-B6ADAC1BB018}" type="slidenum">
              <a:rPr lang="en-US" altLang="en-US"/>
              <a:pPr/>
              <a:t>‹#›</a:t>
            </a:fld>
            <a:endParaRPr lang="en-US" altLang="en-US"/>
          </a:p>
        </p:txBody>
      </p:sp>
    </p:spTree>
    <p:extLst>
      <p:ext uri="{BB962C8B-B14F-4D97-AF65-F5344CB8AC3E}">
        <p14:creationId xmlns:p14="http://schemas.microsoft.com/office/powerpoint/2010/main" val="6363734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61A4C6E-B151-934B-9766-7B0ED927A4B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F458D31-177B-7D4B-8845-D19C9186FE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B70857B-1BB3-644E-859D-F4664208D9FC}"/>
              </a:ext>
            </a:extLst>
          </p:cNvPr>
          <p:cNvSpPr>
            <a:spLocks noGrp="1" noChangeArrowheads="1"/>
          </p:cNvSpPr>
          <p:nvPr>
            <p:ph type="sldNum" sz="quarter" idx="12"/>
          </p:nvPr>
        </p:nvSpPr>
        <p:spPr>
          <a:ln/>
        </p:spPr>
        <p:txBody>
          <a:bodyPr/>
          <a:lstStyle>
            <a:lvl1pPr>
              <a:defRPr/>
            </a:lvl1pPr>
          </a:lstStyle>
          <a:p>
            <a:fld id="{2F9538A3-EE2E-5748-9560-8A2145281D06}" type="slidenum">
              <a:rPr lang="en-US" altLang="en-US"/>
              <a:pPr/>
              <a:t>‹#›</a:t>
            </a:fld>
            <a:endParaRPr lang="en-US" altLang="en-US"/>
          </a:p>
        </p:txBody>
      </p:sp>
    </p:spTree>
    <p:extLst>
      <p:ext uri="{BB962C8B-B14F-4D97-AF65-F5344CB8AC3E}">
        <p14:creationId xmlns:p14="http://schemas.microsoft.com/office/powerpoint/2010/main" val="131243086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9295FEB-9ABD-6B40-88C5-C27A8CD7EDD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58AF742-159A-2A4C-915B-77882839EB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DD3B932-8E43-A245-8225-3EA6EDEB9CB9}"/>
              </a:ext>
            </a:extLst>
          </p:cNvPr>
          <p:cNvSpPr>
            <a:spLocks noGrp="1" noChangeArrowheads="1"/>
          </p:cNvSpPr>
          <p:nvPr>
            <p:ph type="sldNum" sz="quarter" idx="12"/>
          </p:nvPr>
        </p:nvSpPr>
        <p:spPr>
          <a:ln/>
        </p:spPr>
        <p:txBody>
          <a:bodyPr/>
          <a:lstStyle>
            <a:lvl1pPr>
              <a:defRPr/>
            </a:lvl1pPr>
          </a:lstStyle>
          <a:p>
            <a:fld id="{2E3358BC-8DF5-7147-9654-6A7678665DA9}" type="slidenum">
              <a:rPr lang="en-US" altLang="en-US"/>
              <a:pPr/>
              <a:t>‹#›</a:t>
            </a:fld>
            <a:endParaRPr lang="en-US" altLang="en-US"/>
          </a:p>
        </p:txBody>
      </p:sp>
    </p:spTree>
    <p:extLst>
      <p:ext uri="{BB962C8B-B14F-4D97-AF65-F5344CB8AC3E}">
        <p14:creationId xmlns:p14="http://schemas.microsoft.com/office/powerpoint/2010/main" val="2598086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0.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1.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1.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image" Target="../media/image5.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image" Target="../media/image4.png"/><Relationship Id="rId2" Type="http://schemas.openxmlformats.org/officeDocument/2006/relationships/slideLayout" Target="../slideLayouts/slideLayout71.xml"/><Relationship Id="rId16" Type="http://schemas.openxmlformats.org/officeDocument/2006/relationships/image" Target="../media/image3.png"/><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image" Target="../media/image2.emf"/><Relationship Id="rId10" Type="http://schemas.openxmlformats.org/officeDocument/2006/relationships/slideLayout" Target="../slideLayouts/slideLayout79.xml"/><Relationship Id="rId19" Type="http://schemas.openxmlformats.org/officeDocument/2006/relationships/image" Target="../media/image6.png"/><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BF58A3F-CD57-2245-AA1B-2C529631F08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8F63262-D304-2E42-A036-668EAD51074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5DE383F-8E27-D14D-B3F9-49E8CE3D7F4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34" charset="0"/>
                <a:ea typeface="ＭＳ Ｐゴシック" pitchFamily="8" charset="-128"/>
                <a:cs typeface="+mn-cs"/>
              </a:defRPr>
            </a:lvl1pPr>
          </a:lstStyle>
          <a:p>
            <a:pPr>
              <a:defRPr/>
            </a:pPr>
            <a:endParaRPr lang="en-US"/>
          </a:p>
        </p:txBody>
      </p:sp>
      <p:sp>
        <p:nvSpPr>
          <p:cNvPr id="1029" name="Rectangle 5">
            <a:extLst>
              <a:ext uri="{FF2B5EF4-FFF2-40B4-BE49-F238E27FC236}">
                <a16:creationId xmlns:a16="http://schemas.microsoft.com/office/drawing/2014/main" id="{C1522E9A-FDA8-CC43-ACFF-59ACCD038EA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34" charset="0"/>
                <a:ea typeface="ＭＳ Ｐゴシック" pitchFamily="8" charset="-128"/>
                <a:cs typeface="+mn-cs"/>
              </a:defRPr>
            </a:lvl1pPr>
          </a:lstStyle>
          <a:p>
            <a:pPr>
              <a:defRPr/>
            </a:pPr>
            <a:endParaRPr lang="en-US"/>
          </a:p>
        </p:txBody>
      </p:sp>
      <p:sp>
        <p:nvSpPr>
          <p:cNvPr id="1030" name="Rectangle 6">
            <a:extLst>
              <a:ext uri="{FF2B5EF4-FFF2-40B4-BE49-F238E27FC236}">
                <a16:creationId xmlns:a16="http://schemas.microsoft.com/office/drawing/2014/main" id="{052E259D-70A4-F94D-BF46-B84716A39769}"/>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vl1pPr>
          </a:lstStyle>
          <a:p>
            <a:fld id="{7E6734C8-61B7-0A4C-9618-C133B0BD3C0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001" r:id="rId1"/>
    <p:sldLayoutId id="2147485002" r:id="rId2"/>
    <p:sldLayoutId id="2147485003" r:id="rId3"/>
    <p:sldLayoutId id="2147485004" r:id="rId4"/>
    <p:sldLayoutId id="2147485005" r:id="rId5"/>
    <p:sldLayoutId id="2147485006" r:id="rId6"/>
    <p:sldLayoutId id="2147485007" r:id="rId7"/>
    <p:sldLayoutId id="2147485008" r:id="rId8"/>
    <p:sldLayoutId id="2147485009" r:id="rId9"/>
    <p:sldLayoutId id="2147485010" r:id="rId10"/>
    <p:sldLayoutId id="2147485011"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Arial" pitchFamily="34" charset="0"/>
          <a:ea typeface="ＭＳ Ｐゴシック" pitchFamily="8" charset="-128"/>
        </a:defRPr>
      </a:lvl6pPr>
      <a:lvl7pPr marL="914400" algn="ctr" rtl="0" fontAlgn="base">
        <a:spcBef>
          <a:spcPct val="0"/>
        </a:spcBef>
        <a:spcAft>
          <a:spcPct val="0"/>
        </a:spcAft>
        <a:defRPr sz="4400">
          <a:solidFill>
            <a:schemeClr val="tx2"/>
          </a:solidFill>
          <a:latin typeface="Arial" pitchFamily="34" charset="0"/>
          <a:ea typeface="ＭＳ Ｐゴシック" pitchFamily="8" charset="-128"/>
        </a:defRPr>
      </a:lvl7pPr>
      <a:lvl8pPr marL="1371600" algn="ctr" rtl="0" fontAlgn="base">
        <a:spcBef>
          <a:spcPct val="0"/>
        </a:spcBef>
        <a:spcAft>
          <a:spcPct val="0"/>
        </a:spcAft>
        <a:defRPr sz="4400">
          <a:solidFill>
            <a:schemeClr val="tx2"/>
          </a:solidFill>
          <a:latin typeface="Arial" pitchFamily="34" charset="0"/>
          <a:ea typeface="ＭＳ Ｐゴシック" pitchFamily="8" charset="-128"/>
        </a:defRPr>
      </a:lvl8pPr>
      <a:lvl9pPr marL="1828800" algn="ctr" rtl="0" fontAlgn="base">
        <a:spcBef>
          <a:spcPct val="0"/>
        </a:spcBef>
        <a:spcAft>
          <a:spcPct val="0"/>
        </a:spcAft>
        <a:defRPr sz="4400">
          <a:solidFill>
            <a:schemeClr val="tx2"/>
          </a:solidFill>
          <a:latin typeface="Arial" pitchFamily="34" charset="0"/>
          <a:ea typeface="ＭＳ Ｐゴシック" pitchFamily="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smtClean="0">
                <a:effectLst/>
                <a:latin typeface="Arial" charset="0"/>
              </a:defRPr>
            </a:lvl1pPr>
          </a:lstStyle>
          <a:p>
            <a:pPr>
              <a:defRPr/>
            </a:pPr>
            <a:fld id="{4D81B834-33E2-6A43-8D79-F62E402F336A}"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Garamond" pitchFamily="8" charset="0"/>
                  <a:ea typeface="+mn-ea"/>
                  <a:cs typeface="+mn-cs"/>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Garamond" pitchFamily="8" charset="0"/>
                  <a:ea typeface="+mn-ea"/>
                  <a:cs typeface="+mn-cs"/>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Garamond" pitchFamily="8" charset="0"/>
                  <a:ea typeface="+mn-ea"/>
                  <a:cs typeface="+mn-cs"/>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latin typeface="Garamond" pitchFamily="8" charset="0"/>
                  <a:ea typeface="+mn-ea"/>
                  <a:cs typeface="+mn-cs"/>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Garamond" pitchFamily="8" charset="0"/>
                  <a:ea typeface="+mn-ea"/>
                  <a:cs typeface="+mn-cs"/>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Garamond" pitchFamily="8" charset="0"/>
                <a:ea typeface="+mn-ea"/>
                <a:cs typeface="+mn-cs"/>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latin typeface="Garamond" pitchFamily="8" charset="0"/>
                <a:ea typeface="+mn-ea"/>
                <a:cs typeface="+mn-cs"/>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2028744"/>
      </p:ext>
    </p:extLst>
  </p:cSld>
  <p:clrMap bg1="dk2" tx1="lt1" bg2="dk1" tx2="lt2" accent1="accent1" accent2="accent2" accent3="accent3" accent4="accent4" accent5="accent5" accent6="accent6" hlink="hlink" folHlink="folHlink"/>
  <p:sldLayoutIdLst>
    <p:sldLayoutId id="2147485108" r:id="rId1"/>
    <p:sldLayoutId id="2147485109" r:id="rId2"/>
    <p:sldLayoutId id="2147485110" r:id="rId3"/>
    <p:sldLayoutId id="2147485111" r:id="rId4"/>
    <p:sldLayoutId id="2147485112" r:id="rId5"/>
    <p:sldLayoutId id="2147485113" r:id="rId6"/>
    <p:sldLayoutId id="2147485114" r:id="rId7"/>
    <p:sldLayoutId id="2147485115" r:id="rId8"/>
    <p:sldLayoutId id="2147485116" r:id="rId9"/>
    <p:sldLayoutId id="2147485117" r:id="rId10"/>
    <p:sldLayoutId id="2147485118"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8"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8"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8"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8"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70000"/>
        <a:buFont typeface="Wingdings" pitchFamily="8"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8"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8"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8"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2114" name="Rectangle 2"/>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2115" name="Rectangle 3"/>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5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mn-ea"/>
                <a:cs typeface="+mn-cs"/>
              </a:defRPr>
            </a:lvl1pPr>
          </a:lstStyle>
          <a:p>
            <a:pPr fontAlgn="base">
              <a:spcBef>
                <a:spcPct val="0"/>
              </a:spcBef>
              <a:defRPr/>
            </a:pPr>
            <a:endParaRPr lang="en-US">
              <a:effectLst/>
            </a:endParaRPr>
          </a:p>
        </p:txBody>
      </p:sp>
      <p:sp>
        <p:nvSpPr>
          <p:cNvPr id="425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mn-ea"/>
                <a:cs typeface="+mn-cs"/>
              </a:defRPr>
            </a:lvl1pPr>
          </a:lstStyle>
          <a:p>
            <a:pPr fontAlgn="base">
              <a:spcBef>
                <a:spcPct val="0"/>
              </a:spcBef>
              <a:defRPr/>
            </a:pPr>
            <a:endParaRPr lang="en-US">
              <a:effectLst/>
            </a:endParaRPr>
          </a:p>
        </p:txBody>
      </p:sp>
      <p:sp>
        <p:nvSpPr>
          <p:cNvPr id="425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fontAlgn="base">
              <a:spcBef>
                <a:spcPct val="0"/>
              </a:spcBef>
              <a:defRPr/>
            </a:pPr>
            <a:fld id="{4BDAEAEC-9514-8348-98E3-9F58B798E1A6}" type="slidenum">
              <a:rPr lang="en-US">
                <a:effectLst/>
              </a:rPr>
              <a:pPr fontAlgn="base">
                <a:spcBef>
                  <a:spcPct val="0"/>
                </a:spcBef>
                <a:defRPr/>
              </a:pPr>
              <a:t>‹#›</a:t>
            </a:fld>
            <a:endParaRPr lang="en-US">
              <a:effectLst/>
            </a:endParaRPr>
          </a:p>
        </p:txBody>
      </p:sp>
    </p:spTree>
    <p:extLst>
      <p:ext uri="{BB962C8B-B14F-4D97-AF65-F5344CB8AC3E}">
        <p14:creationId xmlns:p14="http://schemas.microsoft.com/office/powerpoint/2010/main" val="2369514495"/>
      </p:ext>
    </p:extLst>
  </p:cSld>
  <p:clrMap bg1="lt1" tx1="dk1" bg2="lt2" tx2="dk2" accent1="accent1" accent2="accent2" accent3="accent3" accent4="accent4" accent5="accent5" accent6="accent6" hlink="hlink" folHlink="folHlink"/>
  <p:sldLayoutIdLst>
    <p:sldLayoutId id="2147485120" r:id="rId1"/>
    <p:sldLayoutId id="2147485121" r:id="rId2"/>
    <p:sldLayoutId id="2147485122" r:id="rId3"/>
    <p:sldLayoutId id="2147485123" r:id="rId4"/>
    <p:sldLayoutId id="2147485124" r:id="rId5"/>
    <p:sldLayoutId id="2147485125" r:id="rId6"/>
    <p:sldLayoutId id="2147485126" r:id="rId7"/>
    <p:sldLayoutId id="2147485127" r:id="rId8"/>
    <p:sldLayoutId id="2147485128" r:id="rId9"/>
    <p:sldLayoutId id="2147485129" r:id="rId10"/>
    <p:sldLayoutId id="2147485130"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1026">
            <a:extLst>
              <a:ext uri="{FF2B5EF4-FFF2-40B4-BE49-F238E27FC236}">
                <a16:creationId xmlns:a16="http://schemas.microsoft.com/office/drawing/2014/main" id="{5B9BB0E6-3547-AD4D-88C6-B7C1BAEFB009}"/>
              </a:ext>
            </a:extLst>
          </p:cNvPr>
          <p:cNvGrpSpPr>
            <a:grpSpLocks/>
          </p:cNvGrpSpPr>
          <p:nvPr/>
        </p:nvGrpSpPr>
        <p:grpSpPr bwMode="auto">
          <a:xfrm>
            <a:off x="0" y="0"/>
            <a:ext cx="7242175" cy="1981200"/>
            <a:chOff x="0" y="0"/>
            <a:chExt cx="4562" cy="1248"/>
          </a:xfrm>
        </p:grpSpPr>
        <p:sp>
          <p:nvSpPr>
            <p:cNvPr id="118787" name="Freeform 1027">
              <a:extLst>
                <a:ext uri="{FF2B5EF4-FFF2-40B4-BE49-F238E27FC236}">
                  <a16:creationId xmlns:a16="http://schemas.microsoft.com/office/drawing/2014/main" id="{60C1CC7D-3A12-3040-833D-E1B22BA96D79}"/>
                </a:ext>
              </a:extLst>
            </p:cNvPr>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eaLnBrk="0" hangingPunct="0">
                <a:defRPr/>
              </a:pPr>
              <a:endParaRPr lang="en-US">
                <a:ea typeface="ＭＳ Ｐゴシック" pitchFamily="8" charset="-128"/>
              </a:endParaRPr>
            </a:p>
          </p:txBody>
        </p:sp>
        <p:sp>
          <p:nvSpPr>
            <p:cNvPr id="13321" name="Freeform 1028">
              <a:extLst>
                <a:ext uri="{FF2B5EF4-FFF2-40B4-BE49-F238E27FC236}">
                  <a16:creationId xmlns:a16="http://schemas.microsoft.com/office/drawing/2014/main" id="{D49BEC95-1C36-B046-B731-74168E79AE81}"/>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18789" name="Rectangle 1029">
            <a:extLst>
              <a:ext uri="{FF2B5EF4-FFF2-40B4-BE49-F238E27FC236}">
                <a16:creationId xmlns:a16="http://schemas.microsoft.com/office/drawing/2014/main" id="{8A51F9EC-602F-7E47-9D0F-9EC1CE0BE2E3}"/>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8790" name="Rectangle 1030">
            <a:extLst>
              <a:ext uri="{FF2B5EF4-FFF2-40B4-BE49-F238E27FC236}">
                <a16:creationId xmlns:a16="http://schemas.microsoft.com/office/drawing/2014/main" id="{C82FF22A-3014-1046-9764-BDADD1C862AC}"/>
              </a:ext>
            </a:extLst>
          </p:cNvPr>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8791" name="Rectangle 1031">
            <a:extLst>
              <a:ext uri="{FF2B5EF4-FFF2-40B4-BE49-F238E27FC236}">
                <a16:creationId xmlns:a16="http://schemas.microsoft.com/office/drawing/2014/main" id="{65DAB5F9-5F15-A740-8EB1-5AA37BE25494}"/>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ＭＳ Ｐゴシック" pitchFamily="8" charset="-128"/>
                <a:cs typeface="+mn-cs"/>
              </a:defRPr>
            </a:lvl1pPr>
          </a:lstStyle>
          <a:p>
            <a:pPr>
              <a:defRPr/>
            </a:pPr>
            <a:endParaRPr lang="en-US"/>
          </a:p>
        </p:txBody>
      </p:sp>
      <p:sp>
        <p:nvSpPr>
          <p:cNvPr id="118792" name="Rectangle 1032">
            <a:extLst>
              <a:ext uri="{FF2B5EF4-FFF2-40B4-BE49-F238E27FC236}">
                <a16:creationId xmlns:a16="http://schemas.microsoft.com/office/drawing/2014/main" id="{867D0839-F134-E442-B2A3-956DB28C884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ＭＳ Ｐゴシック" pitchFamily="8" charset="-128"/>
                <a:cs typeface="+mn-cs"/>
              </a:defRPr>
            </a:lvl1pPr>
          </a:lstStyle>
          <a:p>
            <a:pPr>
              <a:defRPr/>
            </a:pPr>
            <a:endParaRPr lang="en-US"/>
          </a:p>
        </p:txBody>
      </p:sp>
      <p:sp>
        <p:nvSpPr>
          <p:cNvPr id="118793" name="Rectangle 1033">
            <a:extLst>
              <a:ext uri="{FF2B5EF4-FFF2-40B4-BE49-F238E27FC236}">
                <a16:creationId xmlns:a16="http://schemas.microsoft.com/office/drawing/2014/main" id="{DD09BDCC-D8A1-144B-A916-993B192066EE}"/>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panose="020B0604030504040204" pitchFamily="34" charset="0"/>
              </a:defRPr>
            </a:lvl1pPr>
          </a:lstStyle>
          <a:p>
            <a:fld id="{8348D515-0F30-3841-AD68-8388180745B4}"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5101" r:id="rId1"/>
    <p:sldLayoutId id="2147485012" r:id="rId2"/>
    <p:sldLayoutId id="2147485013" r:id="rId3"/>
    <p:sldLayoutId id="2147485014" r:id="rId4"/>
    <p:sldLayoutId id="2147485015" r:id="rId5"/>
    <p:sldLayoutId id="2147485016" r:id="rId6"/>
    <p:sldLayoutId id="2147485017" r:id="rId7"/>
    <p:sldLayoutId id="2147485018" r:id="rId8"/>
    <p:sldLayoutId id="2147485019" r:id="rId9"/>
    <p:sldLayoutId id="2147485020" r:id="rId10"/>
    <p:sldLayoutId id="214748502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ea typeface="MS PGothic" panose="020B0600070205080204" pitchFamily="3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ea typeface="MS PGothic" panose="020B0600070205080204" pitchFamily="3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ea typeface="MS PGothic" panose="020B0600070205080204" pitchFamily="3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ea typeface="MS PGothic" panose="020B0600070205080204" pitchFamily="3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anose="020B0600070205080204" pitchFamily="34" charset="-128"/>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anose="020B0600070205080204"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anose="020B0600070205080204"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anose="020B0600070205080204" pitchFamily="34" charset="-128"/>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5602" name="Group 2">
            <a:extLst>
              <a:ext uri="{FF2B5EF4-FFF2-40B4-BE49-F238E27FC236}">
                <a16:creationId xmlns:a16="http://schemas.microsoft.com/office/drawing/2014/main" id="{63E5DA7D-B646-A143-894F-25499D9E692A}"/>
              </a:ext>
            </a:extLst>
          </p:cNvPr>
          <p:cNvGrpSpPr>
            <a:grpSpLocks/>
          </p:cNvGrpSpPr>
          <p:nvPr/>
        </p:nvGrpSpPr>
        <p:grpSpPr bwMode="auto">
          <a:xfrm>
            <a:off x="0" y="0"/>
            <a:ext cx="1085850" cy="6854825"/>
            <a:chOff x="0" y="0"/>
            <a:chExt cx="684" cy="4318"/>
          </a:xfrm>
        </p:grpSpPr>
        <p:sp>
          <p:nvSpPr>
            <p:cNvPr id="75779" name="Rectangle 3">
              <a:extLst>
                <a:ext uri="{FF2B5EF4-FFF2-40B4-BE49-F238E27FC236}">
                  <a16:creationId xmlns:a16="http://schemas.microsoft.com/office/drawing/2014/main" id="{34591F9D-E4CE-C848-8BB2-BFD672DD2D05}"/>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0" hangingPunct="0">
                <a:defRPr/>
              </a:pPr>
              <a:endParaRPr lang="en-US">
                <a:ea typeface="ＭＳ Ｐゴシック" pitchFamily="8" charset="-128"/>
              </a:endParaRPr>
            </a:p>
          </p:txBody>
        </p:sp>
        <p:grpSp>
          <p:nvGrpSpPr>
            <p:cNvPr id="25609" name="Group 4">
              <a:extLst>
                <a:ext uri="{FF2B5EF4-FFF2-40B4-BE49-F238E27FC236}">
                  <a16:creationId xmlns:a16="http://schemas.microsoft.com/office/drawing/2014/main" id="{26ED08C6-01A6-9F4A-A539-186EA2C15F17}"/>
                </a:ext>
              </a:extLst>
            </p:cNvPr>
            <p:cNvGrpSpPr>
              <a:grpSpLocks/>
            </p:cNvGrpSpPr>
            <p:nvPr/>
          </p:nvGrpSpPr>
          <p:grpSpPr bwMode="auto">
            <a:xfrm>
              <a:off x="48" y="102"/>
              <a:ext cx="96" cy="4128"/>
              <a:chOff x="48" y="102"/>
              <a:chExt cx="96" cy="4128"/>
            </a:xfrm>
          </p:grpSpPr>
          <p:sp>
            <p:nvSpPr>
              <p:cNvPr id="25610" name="Rectangle 5">
                <a:extLst>
                  <a:ext uri="{FF2B5EF4-FFF2-40B4-BE49-F238E27FC236}">
                    <a16:creationId xmlns:a16="http://schemas.microsoft.com/office/drawing/2014/main" id="{138DE94C-F28C-494C-BF0F-F502A055D991}"/>
                  </a:ext>
                </a:extLst>
              </p:cNvPr>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25611" name="Rectangle 6">
                <a:extLst>
                  <a:ext uri="{FF2B5EF4-FFF2-40B4-BE49-F238E27FC236}">
                    <a16:creationId xmlns:a16="http://schemas.microsoft.com/office/drawing/2014/main" id="{82948550-64CA-6548-ADB8-A69D67E1A336}"/>
                  </a:ext>
                </a:extLst>
              </p:cNvPr>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25612" name="Rectangle 7">
                <a:extLst>
                  <a:ext uri="{FF2B5EF4-FFF2-40B4-BE49-F238E27FC236}">
                    <a16:creationId xmlns:a16="http://schemas.microsoft.com/office/drawing/2014/main" id="{8D0C7B2D-A0D5-FE40-A983-785A8E0671A1}"/>
                  </a:ext>
                </a:extLst>
              </p:cNvPr>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25613" name="Rectangle 8">
                <a:extLst>
                  <a:ext uri="{FF2B5EF4-FFF2-40B4-BE49-F238E27FC236}">
                    <a16:creationId xmlns:a16="http://schemas.microsoft.com/office/drawing/2014/main" id="{75B235EB-C422-284D-82D9-67DE57881FD1}"/>
                  </a:ext>
                </a:extLst>
              </p:cNvPr>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25614" name="Rectangle 9">
                <a:extLst>
                  <a:ext uri="{FF2B5EF4-FFF2-40B4-BE49-F238E27FC236}">
                    <a16:creationId xmlns:a16="http://schemas.microsoft.com/office/drawing/2014/main" id="{342F1020-21EC-C749-96F7-1F059FED6CDD}"/>
                  </a:ext>
                </a:extLst>
              </p:cNvPr>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25615" name="Rectangle 10">
                <a:extLst>
                  <a:ext uri="{FF2B5EF4-FFF2-40B4-BE49-F238E27FC236}">
                    <a16:creationId xmlns:a16="http://schemas.microsoft.com/office/drawing/2014/main" id="{F1213A00-097D-8E48-A2B5-AA30D5F2C93D}"/>
                  </a:ext>
                </a:extLst>
              </p:cNvPr>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25616" name="Rectangle 11">
                <a:extLst>
                  <a:ext uri="{FF2B5EF4-FFF2-40B4-BE49-F238E27FC236}">
                    <a16:creationId xmlns:a16="http://schemas.microsoft.com/office/drawing/2014/main" id="{B0389362-2BC4-6F45-BDC8-C3686FF4A0FB}"/>
                  </a:ext>
                </a:extLst>
              </p:cNvPr>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25617" name="Rectangle 12">
                <a:extLst>
                  <a:ext uri="{FF2B5EF4-FFF2-40B4-BE49-F238E27FC236}">
                    <a16:creationId xmlns:a16="http://schemas.microsoft.com/office/drawing/2014/main" id="{71448778-0590-B34E-869F-724690E045E7}"/>
                  </a:ext>
                </a:extLst>
              </p:cNvPr>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25618" name="Rectangle 13">
                <a:extLst>
                  <a:ext uri="{FF2B5EF4-FFF2-40B4-BE49-F238E27FC236}">
                    <a16:creationId xmlns:a16="http://schemas.microsoft.com/office/drawing/2014/main" id="{513C8B85-A949-DE49-BC64-53E638C375CA}"/>
                  </a:ext>
                </a:extLst>
              </p:cNvPr>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25619" name="Rectangle 14">
                <a:extLst>
                  <a:ext uri="{FF2B5EF4-FFF2-40B4-BE49-F238E27FC236}">
                    <a16:creationId xmlns:a16="http://schemas.microsoft.com/office/drawing/2014/main" id="{9ED1B8D2-4D20-354A-B442-0DB505D5B6BB}"/>
                  </a:ext>
                </a:extLst>
              </p:cNvPr>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25620" name="Rectangle 15">
                <a:extLst>
                  <a:ext uri="{FF2B5EF4-FFF2-40B4-BE49-F238E27FC236}">
                    <a16:creationId xmlns:a16="http://schemas.microsoft.com/office/drawing/2014/main" id="{DAA4C05A-E3FE-8B4C-AD1C-022EF87554FF}"/>
                  </a:ext>
                </a:extLst>
              </p:cNvPr>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25621" name="Rectangle 16">
                <a:extLst>
                  <a:ext uri="{FF2B5EF4-FFF2-40B4-BE49-F238E27FC236}">
                    <a16:creationId xmlns:a16="http://schemas.microsoft.com/office/drawing/2014/main" id="{FB97393E-250D-DF49-AFD4-4BF2A7AB8EC8}"/>
                  </a:ext>
                </a:extLst>
              </p:cNvPr>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25622" name="Rectangle 17">
                <a:extLst>
                  <a:ext uri="{FF2B5EF4-FFF2-40B4-BE49-F238E27FC236}">
                    <a16:creationId xmlns:a16="http://schemas.microsoft.com/office/drawing/2014/main" id="{D93AEBE8-1008-734A-9E3F-12A70EB5ABA8}"/>
                  </a:ext>
                </a:extLst>
              </p:cNvPr>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25623" name="Rectangle 18">
                <a:extLst>
                  <a:ext uri="{FF2B5EF4-FFF2-40B4-BE49-F238E27FC236}">
                    <a16:creationId xmlns:a16="http://schemas.microsoft.com/office/drawing/2014/main" id="{E8EFFC34-530B-BC43-9FB4-AAD35A713F3C}"/>
                  </a:ext>
                </a:extLst>
              </p:cNvPr>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25624" name="Rectangle 19">
                <a:extLst>
                  <a:ext uri="{FF2B5EF4-FFF2-40B4-BE49-F238E27FC236}">
                    <a16:creationId xmlns:a16="http://schemas.microsoft.com/office/drawing/2014/main" id="{0A11C59D-B92F-514E-968C-2B70F7B66B5A}"/>
                  </a:ext>
                </a:extLst>
              </p:cNvPr>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25625" name="Rectangle 20">
                <a:extLst>
                  <a:ext uri="{FF2B5EF4-FFF2-40B4-BE49-F238E27FC236}">
                    <a16:creationId xmlns:a16="http://schemas.microsoft.com/office/drawing/2014/main" id="{6D7296F6-E16A-0746-BA04-D06C98F8FEDD}"/>
                  </a:ext>
                </a:extLst>
              </p:cNvPr>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25626" name="Rectangle 21">
                <a:extLst>
                  <a:ext uri="{FF2B5EF4-FFF2-40B4-BE49-F238E27FC236}">
                    <a16:creationId xmlns:a16="http://schemas.microsoft.com/office/drawing/2014/main" id="{416C8436-E607-EB4B-B722-23A4AAC3C7F2}"/>
                  </a:ext>
                </a:extLst>
              </p:cNvPr>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25627" name="Rectangle 22">
                <a:extLst>
                  <a:ext uri="{FF2B5EF4-FFF2-40B4-BE49-F238E27FC236}">
                    <a16:creationId xmlns:a16="http://schemas.microsoft.com/office/drawing/2014/main" id="{6F1A4329-5EC2-C04F-8598-446094D43AD2}"/>
                  </a:ext>
                </a:extLst>
              </p:cNvPr>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25628" name="Rectangle 23">
                <a:extLst>
                  <a:ext uri="{FF2B5EF4-FFF2-40B4-BE49-F238E27FC236}">
                    <a16:creationId xmlns:a16="http://schemas.microsoft.com/office/drawing/2014/main" id="{3BBB218D-6FB9-504C-B515-609269CDAA9F}"/>
                  </a:ext>
                </a:extLst>
              </p:cNvPr>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25629" name="Rectangle 24">
                <a:extLst>
                  <a:ext uri="{FF2B5EF4-FFF2-40B4-BE49-F238E27FC236}">
                    <a16:creationId xmlns:a16="http://schemas.microsoft.com/office/drawing/2014/main" id="{23787AF7-7157-AA4C-AF0B-2C9C577595C3}"/>
                  </a:ext>
                </a:extLst>
              </p:cNvPr>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25630" name="Rectangle 25">
                <a:extLst>
                  <a:ext uri="{FF2B5EF4-FFF2-40B4-BE49-F238E27FC236}">
                    <a16:creationId xmlns:a16="http://schemas.microsoft.com/office/drawing/2014/main" id="{C52E2845-56D1-834A-BE89-E9F90FEB5218}"/>
                  </a:ext>
                </a:extLst>
              </p:cNvPr>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25631" name="Rectangle 26">
                <a:extLst>
                  <a:ext uri="{FF2B5EF4-FFF2-40B4-BE49-F238E27FC236}">
                    <a16:creationId xmlns:a16="http://schemas.microsoft.com/office/drawing/2014/main" id="{4EBB9C2E-1440-634E-AF8F-A494F0803944}"/>
                  </a:ext>
                </a:extLst>
              </p:cNvPr>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25632" name="Rectangle 27">
                <a:extLst>
                  <a:ext uri="{FF2B5EF4-FFF2-40B4-BE49-F238E27FC236}">
                    <a16:creationId xmlns:a16="http://schemas.microsoft.com/office/drawing/2014/main" id="{33FF97C3-6A74-F54F-9828-83416EA4141B}"/>
                  </a:ext>
                </a:extLst>
              </p:cNvPr>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25633" name="Rectangle 28">
                <a:extLst>
                  <a:ext uri="{FF2B5EF4-FFF2-40B4-BE49-F238E27FC236}">
                    <a16:creationId xmlns:a16="http://schemas.microsoft.com/office/drawing/2014/main" id="{12F82F58-3A48-684C-BB9C-DD875B9ACF9C}"/>
                  </a:ext>
                </a:extLst>
              </p:cNvPr>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25634" name="Rectangle 29">
                <a:extLst>
                  <a:ext uri="{FF2B5EF4-FFF2-40B4-BE49-F238E27FC236}">
                    <a16:creationId xmlns:a16="http://schemas.microsoft.com/office/drawing/2014/main" id="{924C75AF-6198-6846-8D73-F8B99A72B32F}"/>
                  </a:ext>
                </a:extLst>
              </p:cNvPr>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25635" name="Rectangle 30">
                <a:extLst>
                  <a:ext uri="{FF2B5EF4-FFF2-40B4-BE49-F238E27FC236}">
                    <a16:creationId xmlns:a16="http://schemas.microsoft.com/office/drawing/2014/main" id="{2EEB317E-A5A8-3146-93D2-12C964FEBC58}"/>
                  </a:ext>
                </a:extLst>
              </p:cNvPr>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25636" name="Rectangle 31">
                <a:extLst>
                  <a:ext uri="{FF2B5EF4-FFF2-40B4-BE49-F238E27FC236}">
                    <a16:creationId xmlns:a16="http://schemas.microsoft.com/office/drawing/2014/main" id="{1E3248DA-F4E0-7C4C-9364-C433925C213B}"/>
                  </a:ext>
                </a:extLst>
              </p:cNvPr>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25637" name="Rectangle 32">
                <a:extLst>
                  <a:ext uri="{FF2B5EF4-FFF2-40B4-BE49-F238E27FC236}">
                    <a16:creationId xmlns:a16="http://schemas.microsoft.com/office/drawing/2014/main" id="{6674B5F7-0143-554E-9DA0-076FAA124703}"/>
                  </a:ext>
                </a:extLst>
              </p:cNvPr>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25638" name="Rectangle 33">
                <a:extLst>
                  <a:ext uri="{FF2B5EF4-FFF2-40B4-BE49-F238E27FC236}">
                    <a16:creationId xmlns:a16="http://schemas.microsoft.com/office/drawing/2014/main" id="{2FF2CDC9-9F5B-784B-8AED-23B59A7F4E06}"/>
                  </a:ext>
                </a:extLst>
              </p:cNvPr>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grpSp>
      </p:grpSp>
      <p:sp>
        <p:nvSpPr>
          <p:cNvPr id="25603" name="Rectangle 34">
            <a:extLst>
              <a:ext uri="{FF2B5EF4-FFF2-40B4-BE49-F238E27FC236}">
                <a16:creationId xmlns:a16="http://schemas.microsoft.com/office/drawing/2014/main" id="{ECDEA813-CB9F-A948-8A5E-5178758630B9}"/>
              </a:ext>
            </a:extLst>
          </p:cNvPr>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75811" name="Rectangle 35">
            <a:extLst>
              <a:ext uri="{FF2B5EF4-FFF2-40B4-BE49-F238E27FC236}">
                <a16:creationId xmlns:a16="http://schemas.microsoft.com/office/drawing/2014/main" id="{310DADFD-2E55-5D4D-B699-1A35BFC7EAD1}"/>
              </a:ext>
            </a:extLst>
          </p:cNvPr>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mn-lt"/>
                <a:ea typeface="ＭＳ Ｐゴシック" pitchFamily="8" charset="-128"/>
                <a:cs typeface="+mn-cs"/>
              </a:defRPr>
            </a:lvl1pPr>
          </a:lstStyle>
          <a:p>
            <a:pPr>
              <a:defRPr/>
            </a:pPr>
            <a:endParaRPr lang="en-US"/>
          </a:p>
        </p:txBody>
      </p:sp>
      <p:sp>
        <p:nvSpPr>
          <p:cNvPr id="75812" name="Rectangle 36">
            <a:extLst>
              <a:ext uri="{FF2B5EF4-FFF2-40B4-BE49-F238E27FC236}">
                <a16:creationId xmlns:a16="http://schemas.microsoft.com/office/drawing/2014/main" id="{B951EAF8-A6CD-EF4B-A126-9A057028F3AF}"/>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mn-lt"/>
                <a:ea typeface="ＭＳ Ｐゴシック" pitchFamily="8" charset="-128"/>
                <a:cs typeface="+mn-cs"/>
              </a:defRPr>
            </a:lvl1pPr>
          </a:lstStyle>
          <a:p>
            <a:pPr>
              <a:defRPr/>
            </a:pPr>
            <a:endParaRPr lang="en-US"/>
          </a:p>
        </p:txBody>
      </p:sp>
      <p:sp>
        <p:nvSpPr>
          <p:cNvPr id="75813" name="Rectangle 37">
            <a:extLst>
              <a:ext uri="{FF2B5EF4-FFF2-40B4-BE49-F238E27FC236}">
                <a16:creationId xmlns:a16="http://schemas.microsoft.com/office/drawing/2014/main" id="{8414460E-69BF-5446-961E-508C0CAD9D9E}"/>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Times New Roman" panose="02020603050405020304" pitchFamily="18" charset="0"/>
              </a:defRPr>
            </a:lvl1pPr>
          </a:lstStyle>
          <a:p>
            <a:fld id="{1C3BE840-D9CC-744E-87B1-65BBF65C0B76}" type="slidenum">
              <a:rPr lang="en-US" altLang="en-US"/>
              <a:pPr/>
              <a:t>‹#›</a:t>
            </a:fld>
            <a:endParaRPr lang="en-US" altLang="en-US"/>
          </a:p>
        </p:txBody>
      </p:sp>
      <p:sp>
        <p:nvSpPr>
          <p:cNvPr id="75814" name="Rectangle 38">
            <a:extLst>
              <a:ext uri="{FF2B5EF4-FFF2-40B4-BE49-F238E27FC236}">
                <a16:creationId xmlns:a16="http://schemas.microsoft.com/office/drawing/2014/main" id="{A8797E21-D8E4-C743-80C3-C1DB7C77B71C}"/>
              </a:ext>
            </a:extLst>
          </p:cNvPr>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102" r:id="rId1"/>
    <p:sldLayoutId id="2147485022" r:id="rId2"/>
    <p:sldLayoutId id="2147485023" r:id="rId3"/>
    <p:sldLayoutId id="2147485024" r:id="rId4"/>
    <p:sldLayoutId id="2147485025" r:id="rId5"/>
    <p:sldLayoutId id="2147485026" r:id="rId6"/>
    <p:sldLayoutId id="2147485027" r:id="rId7"/>
    <p:sldLayoutId id="2147485028" r:id="rId8"/>
    <p:sldLayoutId id="2147485029" r:id="rId9"/>
    <p:sldLayoutId id="2147485030" r:id="rId10"/>
    <p:sldLayoutId id="2147485031" r:id="rId11"/>
    <p:sldLayoutId id="2147485032" r:id="rId12"/>
  </p:sldLayoutIdLst>
  <p:txStyles>
    <p:titleStyle>
      <a:lvl1pPr algn="l"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l"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defRPr>
      </a:lvl2pPr>
      <a:lvl3pPr algn="l"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defRPr>
      </a:lvl3pPr>
      <a:lvl4pPr algn="l"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defRPr>
      </a:lvl4pPr>
      <a:lvl5pPr algn="l"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mn-lt"/>
          <a:ea typeface="MS PGothic" panose="020B0600070205080204" pitchFamily="34" charset="-128"/>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mn-lt"/>
          <a:ea typeface="MS PGothic" panose="020B0600070205080204" pitchFamily="34" charset="-128"/>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mn-lt"/>
          <a:ea typeface="MS PGothic" panose="020B0600070205080204" pitchFamily="34"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S PGothic" panose="020B0600070205080204" pitchFamily="34"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S PGothic" panose="020B0600070205080204" pitchFamily="34"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74A77992-91EB-E844-B898-4F36CF8AC5D6}"/>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8915" name="Rectangle 3">
            <a:extLst>
              <a:ext uri="{FF2B5EF4-FFF2-40B4-BE49-F238E27FC236}">
                <a16:creationId xmlns:a16="http://schemas.microsoft.com/office/drawing/2014/main" id="{EB59B2A5-4C73-DE4D-A418-2A35F805941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132" name="Rectangle 4">
            <a:extLst>
              <a:ext uri="{FF2B5EF4-FFF2-40B4-BE49-F238E27FC236}">
                <a16:creationId xmlns:a16="http://schemas.microsoft.com/office/drawing/2014/main" id="{C1B20D3A-D8E7-E948-9AE7-26A4A318A25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ea typeface="ＭＳ Ｐゴシック" pitchFamily="8" charset="-128"/>
                <a:cs typeface="+mn-cs"/>
              </a:defRPr>
            </a:lvl1pPr>
          </a:lstStyle>
          <a:p>
            <a:pPr>
              <a:defRPr/>
            </a:pPr>
            <a:endParaRPr lang="en-US"/>
          </a:p>
        </p:txBody>
      </p:sp>
      <p:sp>
        <p:nvSpPr>
          <p:cNvPr id="48133" name="Rectangle 5">
            <a:extLst>
              <a:ext uri="{FF2B5EF4-FFF2-40B4-BE49-F238E27FC236}">
                <a16:creationId xmlns:a16="http://schemas.microsoft.com/office/drawing/2014/main" id="{D1EF53A8-B749-CF46-AFC3-6764B92966A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ＭＳ Ｐゴシック" pitchFamily="8" charset="-128"/>
                <a:cs typeface="+mn-cs"/>
              </a:defRPr>
            </a:lvl1pPr>
          </a:lstStyle>
          <a:p>
            <a:pPr>
              <a:defRPr/>
            </a:pPr>
            <a:endParaRPr lang="en-US"/>
          </a:p>
        </p:txBody>
      </p:sp>
      <p:sp>
        <p:nvSpPr>
          <p:cNvPr id="48134" name="Rectangle 6">
            <a:extLst>
              <a:ext uri="{FF2B5EF4-FFF2-40B4-BE49-F238E27FC236}">
                <a16:creationId xmlns:a16="http://schemas.microsoft.com/office/drawing/2014/main" id="{310F828B-736E-6F4A-8CF6-475EF35DFDB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New Roman" panose="02020603050405020304" pitchFamily="18" charset="0"/>
              </a:defRPr>
            </a:lvl1pPr>
          </a:lstStyle>
          <a:p>
            <a:fld id="{1FBBB575-95EF-1C43-B07A-7266ACA2E41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033" r:id="rId1"/>
    <p:sldLayoutId id="2147485034" r:id="rId2"/>
    <p:sldLayoutId id="2147485035" r:id="rId3"/>
    <p:sldLayoutId id="2147485036" r:id="rId4"/>
    <p:sldLayoutId id="2147485037" r:id="rId5"/>
    <p:sldLayoutId id="2147485038" r:id="rId6"/>
    <p:sldLayoutId id="2147485039" r:id="rId7"/>
    <p:sldLayoutId id="2147485040" r:id="rId8"/>
    <p:sldLayoutId id="2147485041" r:id="rId9"/>
    <p:sldLayoutId id="2147485042" r:id="rId10"/>
    <p:sldLayoutId id="2147485043" r:id="rId11"/>
    <p:sldLayoutId id="2147485044" r:id="rId12"/>
    <p:sldLayoutId id="2147485045" r:id="rId13"/>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defRPr>
      </a:lvl2pPr>
      <a:lvl3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defRPr>
      </a:lvl3pPr>
      <a:lvl4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defRPr>
      </a:lvl4pPr>
      <a:lvl5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1026">
            <a:extLst>
              <a:ext uri="{FF2B5EF4-FFF2-40B4-BE49-F238E27FC236}">
                <a16:creationId xmlns:a16="http://schemas.microsoft.com/office/drawing/2014/main" id="{76E4FD40-D9CE-E94B-B11B-6488AB83B9AF}"/>
              </a:ext>
            </a:extLst>
          </p:cNvPr>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ea typeface="ＭＳ Ｐゴシック" pitchFamily="8" charset="-128"/>
                <a:cs typeface="+mn-cs"/>
              </a:defRPr>
            </a:lvl1pPr>
          </a:lstStyle>
          <a:p>
            <a:pPr>
              <a:defRPr/>
            </a:pPr>
            <a:endParaRPr lang="en-US"/>
          </a:p>
        </p:txBody>
      </p:sp>
      <p:sp>
        <p:nvSpPr>
          <p:cNvPr id="44035" name="Rectangle 1027">
            <a:extLst>
              <a:ext uri="{FF2B5EF4-FFF2-40B4-BE49-F238E27FC236}">
                <a16:creationId xmlns:a16="http://schemas.microsoft.com/office/drawing/2014/main" id="{5BE89D9E-D316-694C-9E50-0792E1E80085}"/>
              </a:ext>
            </a:extLst>
          </p:cNvPr>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9CB2745-9932-4E43-B7EF-178E81E3E50B}" type="slidenum">
              <a:rPr lang="en-US" altLang="en-US"/>
              <a:pPr/>
              <a:t>‹#›</a:t>
            </a:fld>
            <a:endParaRPr lang="en-US" altLang="en-US"/>
          </a:p>
        </p:txBody>
      </p:sp>
      <p:grpSp>
        <p:nvGrpSpPr>
          <p:cNvPr id="53252" name="Group 1028">
            <a:extLst>
              <a:ext uri="{FF2B5EF4-FFF2-40B4-BE49-F238E27FC236}">
                <a16:creationId xmlns:a16="http://schemas.microsoft.com/office/drawing/2014/main" id="{31B983ED-AA84-4B44-87AF-A0E3ADC67E0D}"/>
              </a:ext>
            </a:extLst>
          </p:cNvPr>
          <p:cNvGrpSpPr>
            <a:grpSpLocks/>
          </p:cNvGrpSpPr>
          <p:nvPr/>
        </p:nvGrpSpPr>
        <p:grpSpPr bwMode="auto">
          <a:xfrm>
            <a:off x="0" y="0"/>
            <a:ext cx="9140825" cy="6850063"/>
            <a:chOff x="0" y="0"/>
            <a:chExt cx="5758" cy="4315"/>
          </a:xfrm>
        </p:grpSpPr>
        <p:grpSp>
          <p:nvGrpSpPr>
            <p:cNvPr id="53256" name="Group 1029">
              <a:extLst>
                <a:ext uri="{FF2B5EF4-FFF2-40B4-BE49-F238E27FC236}">
                  <a16:creationId xmlns:a16="http://schemas.microsoft.com/office/drawing/2014/main" id="{7B564700-F282-424F-BB12-1BAAFA8DCC05}"/>
                </a:ext>
              </a:extLst>
            </p:cNvPr>
            <p:cNvGrpSpPr>
              <a:grpSpLocks/>
            </p:cNvGrpSpPr>
            <p:nvPr userDrawn="1"/>
          </p:nvGrpSpPr>
          <p:grpSpPr bwMode="auto">
            <a:xfrm>
              <a:off x="1728" y="2230"/>
              <a:ext cx="4027" cy="2085"/>
              <a:chOff x="1728" y="2230"/>
              <a:chExt cx="4027" cy="2085"/>
            </a:xfrm>
          </p:grpSpPr>
          <p:sp>
            <p:nvSpPr>
              <p:cNvPr id="44038" name="Freeform 1030">
                <a:extLst>
                  <a:ext uri="{FF2B5EF4-FFF2-40B4-BE49-F238E27FC236}">
                    <a16:creationId xmlns:a16="http://schemas.microsoft.com/office/drawing/2014/main" id="{D62B9CFE-AFF8-AA47-BE99-75B82BC5FCFE}"/>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ea typeface="ＭＳ Ｐゴシック" pitchFamily="8" charset="-128"/>
                </a:endParaRPr>
              </a:p>
            </p:txBody>
          </p:sp>
          <p:sp>
            <p:nvSpPr>
              <p:cNvPr id="44039" name="Freeform 1031">
                <a:extLst>
                  <a:ext uri="{FF2B5EF4-FFF2-40B4-BE49-F238E27FC236}">
                    <a16:creationId xmlns:a16="http://schemas.microsoft.com/office/drawing/2014/main" id="{E2C43EBC-92D0-6449-9CED-01F3727B5BE5}"/>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ea typeface="ＭＳ Ｐゴシック" pitchFamily="8" charset="-128"/>
                </a:endParaRPr>
              </a:p>
            </p:txBody>
          </p:sp>
          <p:sp>
            <p:nvSpPr>
              <p:cNvPr id="44040" name="Freeform 1032">
                <a:extLst>
                  <a:ext uri="{FF2B5EF4-FFF2-40B4-BE49-F238E27FC236}">
                    <a16:creationId xmlns:a16="http://schemas.microsoft.com/office/drawing/2014/main" id="{9A16941B-4DD5-E141-848D-0EC210A7C94F}"/>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ea typeface="ＭＳ Ｐゴシック" pitchFamily="8" charset="-128"/>
                </a:endParaRPr>
              </a:p>
            </p:txBody>
          </p:sp>
          <p:sp>
            <p:nvSpPr>
              <p:cNvPr id="53262" name="Freeform 1033">
                <a:extLst>
                  <a:ext uri="{FF2B5EF4-FFF2-40B4-BE49-F238E27FC236}">
                    <a16:creationId xmlns:a16="http://schemas.microsoft.com/office/drawing/2014/main" id="{2D109028-9011-6349-A417-A125BAE01892}"/>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042" name="Freeform 1034">
                <a:extLst>
                  <a:ext uri="{FF2B5EF4-FFF2-40B4-BE49-F238E27FC236}">
                    <a16:creationId xmlns:a16="http://schemas.microsoft.com/office/drawing/2014/main" id="{7482CA77-05DF-3543-B8E6-72C6F675FCB1}"/>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ea typeface="ＭＳ Ｐゴシック" pitchFamily="8" charset="-128"/>
                </a:endParaRPr>
              </a:p>
            </p:txBody>
          </p:sp>
        </p:grpSp>
        <p:sp>
          <p:nvSpPr>
            <p:cNvPr id="44043" name="Freeform 1035">
              <a:extLst>
                <a:ext uri="{FF2B5EF4-FFF2-40B4-BE49-F238E27FC236}">
                  <a16:creationId xmlns:a16="http://schemas.microsoft.com/office/drawing/2014/main" id="{944A3253-05D2-9A4D-B2EC-E7CDD396BE23}"/>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ea typeface="ＭＳ Ｐゴシック" pitchFamily="8" charset="-128"/>
              </a:endParaRPr>
            </a:p>
          </p:txBody>
        </p:sp>
        <p:sp>
          <p:nvSpPr>
            <p:cNvPr id="53258" name="Freeform 1036">
              <a:extLst>
                <a:ext uri="{FF2B5EF4-FFF2-40B4-BE49-F238E27FC236}">
                  <a16:creationId xmlns:a16="http://schemas.microsoft.com/office/drawing/2014/main" id="{54A50C67-420E-2A42-8937-D711C9E2841D}"/>
                </a:ext>
              </a:extLst>
            </p:cNvPr>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4045" name="Rectangle 1037">
            <a:extLst>
              <a:ext uri="{FF2B5EF4-FFF2-40B4-BE49-F238E27FC236}">
                <a16:creationId xmlns:a16="http://schemas.microsoft.com/office/drawing/2014/main" id="{BCDD618D-2C26-7D44-A0FD-E4918BDDA2E6}"/>
              </a:ext>
            </a:extLst>
          </p:cNvPr>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046" name="Rectangle 1038">
            <a:extLst>
              <a:ext uri="{FF2B5EF4-FFF2-40B4-BE49-F238E27FC236}">
                <a16:creationId xmlns:a16="http://schemas.microsoft.com/office/drawing/2014/main" id="{36F7595A-C694-A849-A7A3-3706AA79D049}"/>
              </a:ext>
            </a:extLst>
          </p:cNvPr>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34" charset="0"/>
                <a:ea typeface="ＭＳ Ｐゴシック" pitchFamily="8" charset="-128"/>
                <a:cs typeface="+mn-cs"/>
              </a:defRPr>
            </a:lvl1pPr>
          </a:lstStyle>
          <a:p>
            <a:pPr>
              <a:defRPr/>
            </a:pPr>
            <a:endParaRPr lang="en-US"/>
          </a:p>
        </p:txBody>
      </p:sp>
      <p:sp>
        <p:nvSpPr>
          <p:cNvPr id="44047" name="Rectangle 1039">
            <a:extLst>
              <a:ext uri="{FF2B5EF4-FFF2-40B4-BE49-F238E27FC236}">
                <a16:creationId xmlns:a16="http://schemas.microsoft.com/office/drawing/2014/main" id="{0AB68448-B87D-A944-99FE-65080A12161C}"/>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103" r:id="rId1"/>
    <p:sldLayoutId id="2147485046" r:id="rId2"/>
    <p:sldLayoutId id="2147485047" r:id="rId3"/>
    <p:sldLayoutId id="2147485048" r:id="rId4"/>
    <p:sldLayoutId id="2147485049" r:id="rId5"/>
    <p:sldLayoutId id="2147485050" r:id="rId6"/>
    <p:sldLayoutId id="2147485051" r:id="rId7"/>
    <p:sldLayoutId id="2147485052" r:id="rId8"/>
    <p:sldLayoutId id="2147485053" r:id="rId9"/>
    <p:sldLayoutId id="2147485054" r:id="rId10"/>
    <p:sldLayoutId id="2147485055"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S PGothic" panose="020B0600070205080204" pitchFamily="34" charset="-128"/>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MS PGothic" panose="020B0600070205080204" pitchFamily="3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MS PGothic" panose="020B0600070205080204" pitchFamily="3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MS PGothic" panose="020B0600070205080204" pitchFamily="3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MS PGothic" panose="020B0600070205080204" pitchFamily="34"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S PGothic" panose="020B0600070205080204" pitchFamily="34" charset="-128"/>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MS PGothic" panose="020B0600070205080204" pitchFamily="34" charset="-128"/>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ea typeface="MS PGothic" panose="020B0600070205080204" pitchFamily="34" charset="-128"/>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S PGothic" panose="020B0600070205080204" pitchFamily="34" charset="-128"/>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S PGothic" panose="020B0600070205080204" pitchFamily="34" charset="-128"/>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5538" name="Group 1026">
            <a:extLst>
              <a:ext uri="{FF2B5EF4-FFF2-40B4-BE49-F238E27FC236}">
                <a16:creationId xmlns:a16="http://schemas.microsoft.com/office/drawing/2014/main" id="{B32025AA-8F88-3F42-8E7F-F9AF429CAC03}"/>
              </a:ext>
            </a:extLst>
          </p:cNvPr>
          <p:cNvGrpSpPr>
            <a:grpSpLocks/>
          </p:cNvGrpSpPr>
          <p:nvPr/>
        </p:nvGrpSpPr>
        <p:grpSpPr bwMode="auto">
          <a:xfrm>
            <a:off x="0" y="3902075"/>
            <a:ext cx="3400425" cy="2949575"/>
            <a:chOff x="0" y="2458"/>
            <a:chExt cx="2142" cy="1858"/>
          </a:xfrm>
        </p:grpSpPr>
        <p:sp>
          <p:nvSpPr>
            <p:cNvPr id="37891" name="Freeform 1027">
              <a:extLst>
                <a:ext uri="{FF2B5EF4-FFF2-40B4-BE49-F238E27FC236}">
                  <a16:creationId xmlns:a16="http://schemas.microsoft.com/office/drawing/2014/main" id="{9DF16F33-F0B8-B846-9549-DE31705EC0DB}"/>
                </a:ext>
              </a:extLst>
            </p:cNvPr>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ＭＳ Ｐゴシック" pitchFamily="8" charset="-128"/>
              </a:endParaRPr>
            </a:p>
          </p:txBody>
        </p:sp>
        <p:sp>
          <p:nvSpPr>
            <p:cNvPr id="37892" name="Freeform 1028">
              <a:extLst>
                <a:ext uri="{FF2B5EF4-FFF2-40B4-BE49-F238E27FC236}">
                  <a16:creationId xmlns:a16="http://schemas.microsoft.com/office/drawing/2014/main" id="{5EB283EA-8879-0F42-94DC-90F02CF2A246}"/>
                </a:ext>
              </a:extLst>
            </p:cNvPr>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ea typeface="ＭＳ Ｐゴシック" pitchFamily="8" charset="-128"/>
              </a:endParaRPr>
            </a:p>
          </p:txBody>
        </p:sp>
        <p:sp>
          <p:nvSpPr>
            <p:cNvPr id="37893" name="Freeform 1029">
              <a:extLst>
                <a:ext uri="{FF2B5EF4-FFF2-40B4-BE49-F238E27FC236}">
                  <a16:creationId xmlns:a16="http://schemas.microsoft.com/office/drawing/2014/main" id="{D51AAC4C-A75E-674E-ABBC-F12CF7BF4DEF}"/>
                </a:ext>
              </a:extLst>
            </p:cNvPr>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ＭＳ Ｐゴシック" pitchFamily="8" charset="-128"/>
              </a:endParaRPr>
            </a:p>
          </p:txBody>
        </p:sp>
        <p:sp>
          <p:nvSpPr>
            <p:cNvPr id="37894" name="Freeform 1030">
              <a:extLst>
                <a:ext uri="{FF2B5EF4-FFF2-40B4-BE49-F238E27FC236}">
                  <a16:creationId xmlns:a16="http://schemas.microsoft.com/office/drawing/2014/main" id="{7333B32E-4171-5949-AAC9-08127656428C}"/>
                </a:ext>
              </a:extLst>
            </p:cNvPr>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ＭＳ Ｐゴシック" pitchFamily="8" charset="-128"/>
              </a:endParaRPr>
            </a:p>
          </p:txBody>
        </p:sp>
        <p:sp>
          <p:nvSpPr>
            <p:cNvPr id="65548" name="Oval 1031">
              <a:extLst>
                <a:ext uri="{FF2B5EF4-FFF2-40B4-BE49-F238E27FC236}">
                  <a16:creationId xmlns:a16="http://schemas.microsoft.com/office/drawing/2014/main" id="{BF25C6F1-8703-0040-BFAE-72F77FEE8EB6}"/>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65549" name="Oval 1032">
              <a:extLst>
                <a:ext uri="{FF2B5EF4-FFF2-40B4-BE49-F238E27FC236}">
                  <a16:creationId xmlns:a16="http://schemas.microsoft.com/office/drawing/2014/main" id="{82A3774E-72E9-C34A-B97B-607F6E7A10E9}"/>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65550" name="Oval 1033">
              <a:extLst>
                <a:ext uri="{FF2B5EF4-FFF2-40B4-BE49-F238E27FC236}">
                  <a16:creationId xmlns:a16="http://schemas.microsoft.com/office/drawing/2014/main" id="{6E8FF458-6A16-3D49-B980-1312F930F543}"/>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grpSp>
      <p:sp>
        <p:nvSpPr>
          <p:cNvPr id="37898" name="Rectangle 1034">
            <a:extLst>
              <a:ext uri="{FF2B5EF4-FFF2-40B4-BE49-F238E27FC236}">
                <a16:creationId xmlns:a16="http://schemas.microsoft.com/office/drawing/2014/main" id="{BC025E08-8B63-8249-83BE-CEC1BB121E52}"/>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7899" name="Rectangle 1035">
            <a:extLst>
              <a:ext uri="{FF2B5EF4-FFF2-40B4-BE49-F238E27FC236}">
                <a16:creationId xmlns:a16="http://schemas.microsoft.com/office/drawing/2014/main" id="{72FC2F50-507C-5444-B981-B99AE9978C39}"/>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00" name="Rectangle 1036">
            <a:extLst>
              <a:ext uri="{FF2B5EF4-FFF2-40B4-BE49-F238E27FC236}">
                <a16:creationId xmlns:a16="http://schemas.microsoft.com/office/drawing/2014/main" id="{B553D69B-A7AD-1046-BE99-AA2F49042774}"/>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34" charset="0"/>
                <a:ea typeface="ＭＳ Ｐゴシック" pitchFamily="8" charset="-128"/>
                <a:cs typeface="+mn-cs"/>
              </a:defRPr>
            </a:lvl1pPr>
          </a:lstStyle>
          <a:p>
            <a:pPr>
              <a:defRPr/>
            </a:pPr>
            <a:endParaRPr lang="en-US"/>
          </a:p>
        </p:txBody>
      </p:sp>
      <p:sp>
        <p:nvSpPr>
          <p:cNvPr id="37901" name="Rectangle 1037">
            <a:extLst>
              <a:ext uri="{FF2B5EF4-FFF2-40B4-BE49-F238E27FC236}">
                <a16:creationId xmlns:a16="http://schemas.microsoft.com/office/drawing/2014/main" id="{DA345916-97DA-1347-8ED8-2C5E11E3A38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34" charset="0"/>
                <a:ea typeface="ＭＳ Ｐゴシック" pitchFamily="8" charset="-128"/>
                <a:cs typeface="+mn-cs"/>
              </a:defRPr>
            </a:lvl1pPr>
          </a:lstStyle>
          <a:p>
            <a:pPr>
              <a:defRPr/>
            </a:pPr>
            <a:endParaRPr lang="en-US"/>
          </a:p>
        </p:txBody>
      </p:sp>
      <p:sp>
        <p:nvSpPr>
          <p:cNvPr id="37902" name="Rectangle 1038">
            <a:extLst>
              <a:ext uri="{FF2B5EF4-FFF2-40B4-BE49-F238E27FC236}">
                <a16:creationId xmlns:a16="http://schemas.microsoft.com/office/drawing/2014/main" id="{173BA487-CAC4-5F47-820D-FC6B1E2625B4}"/>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fld id="{F1E51348-0183-7E4A-AF4C-12755A97152C}"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5104" r:id="rId1"/>
    <p:sldLayoutId id="2147485056" r:id="rId2"/>
    <p:sldLayoutId id="2147485057" r:id="rId3"/>
    <p:sldLayoutId id="2147485058" r:id="rId4"/>
    <p:sldLayoutId id="2147485059" r:id="rId5"/>
    <p:sldLayoutId id="2147485060" r:id="rId6"/>
    <p:sldLayoutId id="2147485061" r:id="rId7"/>
    <p:sldLayoutId id="2147485062" r:id="rId8"/>
    <p:sldLayoutId id="2147485063" r:id="rId9"/>
    <p:sldLayoutId id="2147485064" r:id="rId10"/>
    <p:sldLayoutId id="214748506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MS PGothic" panose="020B0600070205080204" pitchFamily="34"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MS PGothic" panose="020B0600070205080204" pitchFamily="34"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MS PGothic" panose="020B0600070205080204" pitchFamily="34"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MS PGothic" panose="020B0600070205080204" pitchFamily="34"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S PGothic" panose="020B0600070205080204" pitchFamily="34" charset="-128"/>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ea typeface="MS PGothic" panose="020B0600070205080204" pitchFamily="34"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ea typeface="MS PGothic" panose="020B0600070205080204" pitchFamily="34" charset="-128"/>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S PGothic" panose="020B0600070205080204" pitchFamily="34" charset="-128"/>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S PGothic" panose="020B0600070205080204" pitchFamily="34" charset="-128"/>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7826" name="Group 2">
            <a:extLst>
              <a:ext uri="{FF2B5EF4-FFF2-40B4-BE49-F238E27FC236}">
                <a16:creationId xmlns:a16="http://schemas.microsoft.com/office/drawing/2014/main" id="{F707DC57-95D0-D742-9B68-4C0FDCA96429}"/>
              </a:ext>
            </a:extLst>
          </p:cNvPr>
          <p:cNvGrpSpPr>
            <a:grpSpLocks/>
          </p:cNvGrpSpPr>
          <p:nvPr/>
        </p:nvGrpSpPr>
        <p:grpSpPr bwMode="auto">
          <a:xfrm>
            <a:off x="0" y="0"/>
            <a:ext cx="9159875" cy="6870700"/>
            <a:chOff x="0" y="0"/>
            <a:chExt cx="5770" cy="4328"/>
          </a:xfrm>
        </p:grpSpPr>
        <p:sp>
          <p:nvSpPr>
            <p:cNvPr id="77832" name="Rectangle 3">
              <a:extLst>
                <a:ext uri="{FF2B5EF4-FFF2-40B4-BE49-F238E27FC236}">
                  <a16:creationId xmlns:a16="http://schemas.microsoft.com/office/drawing/2014/main" id="{9AD352CA-1391-9248-8783-56F3C6E31959}"/>
                </a:ext>
              </a:extLst>
            </p:cNvPr>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kumimoji="1" lang="en-US" altLang="en-US" sz="1800"/>
            </a:p>
          </p:txBody>
        </p:sp>
        <p:sp>
          <p:nvSpPr>
            <p:cNvPr id="77833" name="Rectangle 4">
              <a:extLst>
                <a:ext uri="{FF2B5EF4-FFF2-40B4-BE49-F238E27FC236}">
                  <a16:creationId xmlns:a16="http://schemas.microsoft.com/office/drawing/2014/main" id="{DCAF4CFA-7817-1243-B8E6-7E008FBFA447}"/>
                </a:ext>
              </a:extLst>
            </p:cNvPr>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kumimoji="1" lang="en-US" altLang="en-US" sz="1800"/>
            </a:p>
          </p:txBody>
        </p:sp>
        <p:sp>
          <p:nvSpPr>
            <p:cNvPr id="15365" name="Rectangle 5">
              <a:extLst>
                <a:ext uri="{FF2B5EF4-FFF2-40B4-BE49-F238E27FC236}">
                  <a16:creationId xmlns:a16="http://schemas.microsoft.com/office/drawing/2014/main" id="{DE65808D-DE1A-5240-87FF-8219A6A0B62E}"/>
                </a:ext>
              </a:extLst>
            </p:cNvPr>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a:defRPr/>
              </a:pPr>
              <a:endParaRPr kumimoji="1" lang="en-US" sz="1800">
                <a:ea typeface="ＭＳ Ｐゴシック" pitchFamily="8" charset="-128"/>
              </a:endParaRPr>
            </a:p>
          </p:txBody>
        </p:sp>
        <p:grpSp>
          <p:nvGrpSpPr>
            <p:cNvPr id="77835" name="Group 6">
              <a:extLst>
                <a:ext uri="{FF2B5EF4-FFF2-40B4-BE49-F238E27FC236}">
                  <a16:creationId xmlns:a16="http://schemas.microsoft.com/office/drawing/2014/main" id="{96F510C9-EA09-764F-A553-08CDCF2BC476}"/>
                </a:ext>
              </a:extLst>
            </p:cNvPr>
            <p:cNvGrpSpPr>
              <a:grpSpLocks/>
            </p:cNvGrpSpPr>
            <p:nvPr/>
          </p:nvGrpSpPr>
          <p:grpSpPr bwMode="auto">
            <a:xfrm>
              <a:off x="4944" y="1"/>
              <a:ext cx="816" cy="3974"/>
              <a:chOff x="4944" y="1"/>
              <a:chExt cx="816" cy="3974"/>
            </a:xfrm>
          </p:grpSpPr>
          <p:grpSp>
            <p:nvGrpSpPr>
              <p:cNvPr id="77847" name="Group 7">
                <a:extLst>
                  <a:ext uri="{FF2B5EF4-FFF2-40B4-BE49-F238E27FC236}">
                    <a16:creationId xmlns:a16="http://schemas.microsoft.com/office/drawing/2014/main" id="{35BB43BA-D0C6-374F-BF09-2BF25AD1E38F}"/>
                  </a:ext>
                </a:extLst>
              </p:cNvPr>
              <p:cNvGrpSpPr>
                <a:grpSpLocks/>
              </p:cNvGrpSpPr>
              <p:nvPr userDrawn="1"/>
            </p:nvGrpSpPr>
            <p:grpSpPr bwMode="auto">
              <a:xfrm>
                <a:off x="5280" y="1"/>
                <a:ext cx="480" cy="1430"/>
                <a:chOff x="5280" y="1"/>
                <a:chExt cx="480" cy="1430"/>
              </a:xfrm>
            </p:grpSpPr>
            <p:grpSp>
              <p:nvGrpSpPr>
                <p:cNvPr id="77868" name="Group 8">
                  <a:extLst>
                    <a:ext uri="{FF2B5EF4-FFF2-40B4-BE49-F238E27FC236}">
                      <a16:creationId xmlns:a16="http://schemas.microsoft.com/office/drawing/2014/main" id="{0C3526DE-83DE-8D45-A5CB-E762C74281ED}"/>
                    </a:ext>
                  </a:extLst>
                </p:cNvPr>
                <p:cNvGrpSpPr>
                  <a:grpSpLocks/>
                </p:cNvGrpSpPr>
                <p:nvPr userDrawn="1"/>
              </p:nvGrpSpPr>
              <p:grpSpPr bwMode="auto">
                <a:xfrm rot="-5400000">
                  <a:off x="5484" y="0"/>
                  <a:ext cx="174" cy="176"/>
                  <a:chOff x="1657" y="323"/>
                  <a:chExt cx="1691" cy="2560"/>
                </a:xfrm>
              </p:grpSpPr>
              <p:grpSp>
                <p:nvGrpSpPr>
                  <p:cNvPr id="77877" name="Group 9">
                    <a:extLst>
                      <a:ext uri="{FF2B5EF4-FFF2-40B4-BE49-F238E27FC236}">
                        <a16:creationId xmlns:a16="http://schemas.microsoft.com/office/drawing/2014/main" id="{BCF210B4-8E41-CC4B-A527-CA63BDD8C531}"/>
                      </a:ext>
                    </a:extLst>
                  </p:cNvPr>
                  <p:cNvGrpSpPr>
                    <a:grpSpLocks/>
                  </p:cNvGrpSpPr>
                  <p:nvPr/>
                </p:nvGrpSpPr>
                <p:grpSpPr bwMode="auto">
                  <a:xfrm>
                    <a:off x="1657" y="323"/>
                    <a:ext cx="1691" cy="2560"/>
                    <a:chOff x="1657" y="323"/>
                    <a:chExt cx="1691" cy="2560"/>
                  </a:xfrm>
                </p:grpSpPr>
                <p:sp>
                  <p:nvSpPr>
                    <p:cNvPr id="77884" name="Freeform 10">
                      <a:extLst>
                        <a:ext uri="{FF2B5EF4-FFF2-40B4-BE49-F238E27FC236}">
                          <a16:creationId xmlns:a16="http://schemas.microsoft.com/office/drawing/2014/main" id="{1AD61D4D-198B-F642-9053-5A75D2F52AFB}"/>
                        </a:ext>
                      </a:extLst>
                    </p:cNvPr>
                    <p:cNvSpPr>
                      <a:spLocks/>
                    </p:cNvSpPr>
                    <p:nvPr/>
                  </p:nvSpPr>
                  <p:spPr bwMode="auto">
                    <a:xfrm>
                      <a:off x="2221" y="323"/>
                      <a:ext cx="1234" cy="2560"/>
                    </a:xfrm>
                    <a:custGeom>
                      <a:avLst/>
                      <a:gdLst>
                        <a:gd name="T0" fmla="*/ 338 w 1231"/>
                        <a:gd name="T1" fmla="*/ 283 h 2560"/>
                        <a:gd name="T2" fmla="*/ 416 w 1231"/>
                        <a:gd name="T3" fmla="*/ 115 h 2560"/>
                        <a:gd name="T4" fmla="*/ 584 w 1231"/>
                        <a:gd name="T5" fmla="*/ 7 h 2560"/>
                        <a:gd name="T6" fmla="*/ 897 w 1231"/>
                        <a:gd name="T7" fmla="*/ 61 h 2560"/>
                        <a:gd name="T8" fmla="*/ 1054 w 1231"/>
                        <a:gd name="T9" fmla="*/ 349 h 2560"/>
                        <a:gd name="T10" fmla="*/ 981 w 1231"/>
                        <a:gd name="T11" fmla="*/ 769 h 2560"/>
                        <a:gd name="T12" fmla="*/ 945 w 1231"/>
                        <a:gd name="T13" fmla="*/ 943 h 2560"/>
                        <a:gd name="T14" fmla="*/ 1108 w 1231"/>
                        <a:gd name="T15" fmla="*/ 1075 h 2560"/>
                        <a:gd name="T16" fmla="*/ 1234 w 1231"/>
                        <a:gd name="T17" fmla="*/ 1525 h 2560"/>
                        <a:gd name="T18" fmla="*/ 1126 w 1231"/>
                        <a:gd name="T19" fmla="*/ 1969 h 2560"/>
                        <a:gd name="T20" fmla="*/ 909 w 1231"/>
                        <a:gd name="T21" fmla="*/ 2077 h 2560"/>
                        <a:gd name="T22" fmla="*/ 723 w 1231"/>
                        <a:gd name="T23" fmla="*/ 2059 h 2560"/>
                        <a:gd name="T24" fmla="*/ 657 w 1231"/>
                        <a:gd name="T25" fmla="*/ 2251 h 2560"/>
                        <a:gd name="T26" fmla="*/ 530 w 1231"/>
                        <a:gd name="T27" fmla="*/ 2527 h 2560"/>
                        <a:gd name="T28" fmla="*/ 212 w 1231"/>
                        <a:gd name="T29" fmla="*/ 2509 h 2560"/>
                        <a:gd name="T30" fmla="*/ 31 w 1231"/>
                        <a:gd name="T31" fmla="*/ 2227 h 2560"/>
                        <a:gd name="T32" fmla="*/ 25 w 1231"/>
                        <a:gd name="T33" fmla="*/ 1969 h 2560"/>
                        <a:gd name="T34" fmla="*/ 145 w 1231"/>
                        <a:gd name="T35" fmla="*/ 1651 h 2560"/>
                        <a:gd name="T36" fmla="*/ 260 w 1231"/>
                        <a:gd name="T37" fmla="*/ 1513 h 2560"/>
                        <a:gd name="T38" fmla="*/ 218 w 1231"/>
                        <a:gd name="T39" fmla="*/ 1729 h 2560"/>
                        <a:gd name="T40" fmla="*/ 73 w 1231"/>
                        <a:gd name="T41" fmla="*/ 2023 h 2560"/>
                        <a:gd name="T42" fmla="*/ 169 w 1231"/>
                        <a:gd name="T43" fmla="*/ 2323 h 2560"/>
                        <a:gd name="T44" fmla="*/ 440 w 1231"/>
                        <a:gd name="T45" fmla="*/ 2431 h 2560"/>
                        <a:gd name="T46" fmla="*/ 596 w 1231"/>
                        <a:gd name="T47" fmla="*/ 2227 h 2560"/>
                        <a:gd name="T48" fmla="*/ 578 w 1231"/>
                        <a:gd name="T49" fmla="*/ 1807 h 2560"/>
                        <a:gd name="T50" fmla="*/ 494 w 1231"/>
                        <a:gd name="T51" fmla="*/ 1531 h 2560"/>
                        <a:gd name="T52" fmla="*/ 536 w 1231"/>
                        <a:gd name="T53" fmla="*/ 1459 h 2560"/>
                        <a:gd name="T54" fmla="*/ 627 w 1231"/>
                        <a:gd name="T55" fmla="*/ 1633 h 2560"/>
                        <a:gd name="T56" fmla="*/ 723 w 1231"/>
                        <a:gd name="T57" fmla="*/ 1933 h 2560"/>
                        <a:gd name="T58" fmla="*/ 969 w 1231"/>
                        <a:gd name="T59" fmla="*/ 1963 h 2560"/>
                        <a:gd name="T60" fmla="*/ 1138 w 1231"/>
                        <a:gd name="T61" fmla="*/ 1687 h 2560"/>
                        <a:gd name="T62" fmla="*/ 1120 w 1231"/>
                        <a:gd name="T63" fmla="*/ 1273 h 2560"/>
                        <a:gd name="T64" fmla="*/ 885 w 1231"/>
                        <a:gd name="T65" fmla="*/ 1057 h 2560"/>
                        <a:gd name="T66" fmla="*/ 681 w 1231"/>
                        <a:gd name="T67" fmla="*/ 1129 h 2560"/>
                        <a:gd name="T68" fmla="*/ 578 w 1231"/>
                        <a:gd name="T69" fmla="*/ 1117 h 2560"/>
                        <a:gd name="T70" fmla="*/ 621 w 1231"/>
                        <a:gd name="T71" fmla="*/ 1033 h 2560"/>
                        <a:gd name="T72" fmla="*/ 813 w 1231"/>
                        <a:gd name="T73" fmla="*/ 937 h 2560"/>
                        <a:gd name="T74" fmla="*/ 951 w 1231"/>
                        <a:gd name="T75" fmla="*/ 613 h 2560"/>
                        <a:gd name="T76" fmla="*/ 885 w 1231"/>
                        <a:gd name="T77" fmla="*/ 175 h 2560"/>
                        <a:gd name="T78" fmla="*/ 621 w 1231"/>
                        <a:gd name="T79" fmla="*/ 103 h 2560"/>
                        <a:gd name="T80" fmla="*/ 392 w 1231"/>
                        <a:gd name="T81" fmla="*/ 355 h 2560"/>
                        <a:gd name="T82" fmla="*/ 404 w 1231"/>
                        <a:gd name="T83" fmla="*/ 763 h 2560"/>
                        <a:gd name="T84" fmla="*/ 344 w 1231"/>
                        <a:gd name="T85" fmla="*/ 949 h 2560"/>
                        <a:gd name="T86" fmla="*/ 290 w 1231"/>
                        <a:gd name="T87" fmla="*/ 685 h 2560"/>
                        <a:gd name="T88" fmla="*/ 308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7885" name="Freeform 11">
                      <a:extLst>
                        <a:ext uri="{FF2B5EF4-FFF2-40B4-BE49-F238E27FC236}">
                          <a16:creationId xmlns:a16="http://schemas.microsoft.com/office/drawing/2014/main" id="{C4464125-D37C-534D-B5AD-62232751381A}"/>
                        </a:ext>
                      </a:extLst>
                    </p:cNvPr>
                    <p:cNvSpPr>
                      <a:spLocks/>
                    </p:cNvSpPr>
                    <p:nvPr/>
                  </p:nvSpPr>
                  <p:spPr bwMode="auto">
                    <a:xfrm>
                      <a:off x="1754" y="367"/>
                      <a:ext cx="865" cy="2065"/>
                    </a:xfrm>
                    <a:custGeom>
                      <a:avLst/>
                      <a:gdLst>
                        <a:gd name="T0" fmla="*/ 785 w 865"/>
                        <a:gd name="T1" fmla="*/ 528 h 2071"/>
                        <a:gd name="T2" fmla="*/ 797 w 865"/>
                        <a:gd name="T3" fmla="*/ 349 h 2071"/>
                        <a:gd name="T4" fmla="*/ 863 w 865"/>
                        <a:gd name="T5" fmla="*/ 205 h 2071"/>
                        <a:gd name="T6" fmla="*/ 809 w 865"/>
                        <a:gd name="T7" fmla="*/ 217 h 2071"/>
                        <a:gd name="T8" fmla="*/ 749 w 865"/>
                        <a:gd name="T9" fmla="*/ 217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5 h 2071"/>
                        <a:gd name="T22" fmla="*/ 119 w 865"/>
                        <a:gd name="T23" fmla="*/ 403 h 2071"/>
                        <a:gd name="T24" fmla="*/ 131 w 865"/>
                        <a:gd name="T25" fmla="*/ 588 h 2071"/>
                        <a:gd name="T26" fmla="*/ 173 w 865"/>
                        <a:gd name="T27" fmla="*/ 780 h 2071"/>
                        <a:gd name="T28" fmla="*/ 197 w 865"/>
                        <a:gd name="T29" fmla="*/ 881 h 2071"/>
                        <a:gd name="T30" fmla="*/ 167 w 865"/>
                        <a:gd name="T31" fmla="*/ 983 h 2071"/>
                        <a:gd name="T32" fmla="*/ 65 w 865"/>
                        <a:gd name="T33" fmla="*/ 1121 h 2071"/>
                        <a:gd name="T34" fmla="*/ 17 w 865"/>
                        <a:gd name="T35" fmla="*/ 1294 h 2071"/>
                        <a:gd name="T36" fmla="*/ 5 w 865"/>
                        <a:gd name="T37" fmla="*/ 1546 h 2071"/>
                        <a:gd name="T38" fmla="*/ 47 w 865"/>
                        <a:gd name="T39" fmla="*/ 1743 h 2071"/>
                        <a:gd name="T40" fmla="*/ 131 w 865"/>
                        <a:gd name="T41" fmla="*/ 1893 h 2071"/>
                        <a:gd name="T42" fmla="*/ 299 w 865"/>
                        <a:gd name="T43" fmla="*/ 1982 h 2071"/>
                        <a:gd name="T44" fmla="*/ 425 w 865"/>
                        <a:gd name="T45" fmla="*/ 1976 h 2071"/>
                        <a:gd name="T46" fmla="*/ 467 w 865"/>
                        <a:gd name="T47" fmla="*/ 1988 h 2071"/>
                        <a:gd name="T48" fmla="*/ 497 w 865"/>
                        <a:gd name="T49" fmla="*/ 2060 h 2071"/>
                        <a:gd name="T50" fmla="*/ 497 w 865"/>
                        <a:gd name="T51" fmla="*/ 1958 h 2071"/>
                        <a:gd name="T52" fmla="*/ 557 w 865"/>
                        <a:gd name="T53" fmla="*/ 1773 h 2071"/>
                        <a:gd name="T54" fmla="*/ 617 w 865"/>
                        <a:gd name="T55" fmla="*/ 1653 h 2071"/>
                        <a:gd name="T56" fmla="*/ 581 w 865"/>
                        <a:gd name="T57" fmla="*/ 1695 h 2071"/>
                        <a:gd name="T58" fmla="*/ 515 w 865"/>
                        <a:gd name="T59" fmla="*/ 1815 h 2071"/>
                        <a:gd name="T60" fmla="*/ 407 w 865"/>
                        <a:gd name="T61" fmla="*/ 1898 h 2071"/>
                        <a:gd name="T62" fmla="*/ 269 w 865"/>
                        <a:gd name="T63" fmla="*/ 1893 h 2071"/>
                        <a:gd name="T64" fmla="*/ 179 w 865"/>
                        <a:gd name="T65" fmla="*/ 1809 h 2071"/>
                        <a:gd name="T66" fmla="*/ 113 w 865"/>
                        <a:gd name="T67" fmla="*/ 1635 h 2071"/>
                        <a:gd name="T68" fmla="*/ 107 w 865"/>
                        <a:gd name="T69" fmla="*/ 1390 h 2071"/>
                        <a:gd name="T70" fmla="*/ 137 w 865"/>
                        <a:gd name="T71" fmla="*/ 1187 h 2071"/>
                        <a:gd name="T72" fmla="*/ 203 w 865"/>
                        <a:gd name="T73" fmla="*/ 1067 h 2071"/>
                        <a:gd name="T74" fmla="*/ 323 w 865"/>
                        <a:gd name="T75" fmla="*/ 1019 h 2071"/>
                        <a:gd name="T76" fmla="*/ 509 w 865"/>
                        <a:gd name="T77" fmla="*/ 1073 h 2071"/>
                        <a:gd name="T78" fmla="*/ 611 w 865"/>
                        <a:gd name="T79" fmla="*/ 1121 h 2071"/>
                        <a:gd name="T80" fmla="*/ 665 w 865"/>
                        <a:gd name="T81" fmla="*/ 1097 h 2071"/>
                        <a:gd name="T82" fmla="*/ 659 w 865"/>
                        <a:gd name="T83" fmla="*/ 1043 h 2071"/>
                        <a:gd name="T84" fmla="*/ 611 w 865"/>
                        <a:gd name="T85" fmla="*/ 1001 h 2071"/>
                        <a:gd name="T86" fmla="*/ 497 w 865"/>
                        <a:gd name="T87" fmla="*/ 977 h 2071"/>
                        <a:gd name="T88" fmla="*/ 323 w 865"/>
                        <a:gd name="T89" fmla="*/ 893 h 2071"/>
                        <a:gd name="T90" fmla="*/ 233 w 865"/>
                        <a:gd name="T91" fmla="*/ 678 h 2071"/>
                        <a:gd name="T92" fmla="*/ 209 w 865"/>
                        <a:gd name="T93" fmla="*/ 415 h 2071"/>
                        <a:gd name="T94" fmla="*/ 317 w 865"/>
                        <a:gd name="T95" fmla="*/ 170 h 2071"/>
                        <a:gd name="T96" fmla="*/ 485 w 865"/>
                        <a:gd name="T97" fmla="*/ 110 h 2071"/>
                        <a:gd name="T98" fmla="*/ 617 w 865"/>
                        <a:gd name="T99" fmla="*/ 164 h 2071"/>
                        <a:gd name="T100" fmla="*/ 707 w 865"/>
                        <a:gd name="T101" fmla="*/ 289 h 2071"/>
                        <a:gd name="T102" fmla="*/ 737 w 865"/>
                        <a:gd name="T103" fmla="*/ 427 h 2071"/>
                        <a:gd name="T104" fmla="*/ 773 w 865"/>
                        <a:gd name="T105" fmla="*/ 600 h 2071"/>
                        <a:gd name="T106" fmla="*/ 809 w 865"/>
                        <a:gd name="T107" fmla="*/ 582 h 2071"/>
                        <a:gd name="T108" fmla="*/ 785 w 865"/>
                        <a:gd name="T109" fmla="*/ 528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77878" name="Oval 12">
                    <a:extLst>
                      <a:ext uri="{FF2B5EF4-FFF2-40B4-BE49-F238E27FC236}">
                        <a16:creationId xmlns:a16="http://schemas.microsoft.com/office/drawing/2014/main" id="{191CD3E7-B242-3545-8F96-86B635349872}"/>
                      </a:ext>
                    </a:extLst>
                  </p:cNvPr>
                  <p:cNvSpPr>
                    <a:spLocks noChangeArrowheads="1"/>
                  </p:cNvSpPr>
                  <p:nvPr/>
                </p:nvSpPr>
                <p:spPr bwMode="auto">
                  <a:xfrm>
                    <a:off x="2396" y="1414"/>
                    <a:ext cx="175" cy="247"/>
                  </a:xfrm>
                  <a:prstGeom prst="ellipse">
                    <a:avLst/>
                  </a:pr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77879" name="Freeform 13">
                    <a:extLst>
                      <a:ext uri="{FF2B5EF4-FFF2-40B4-BE49-F238E27FC236}">
                        <a16:creationId xmlns:a16="http://schemas.microsoft.com/office/drawing/2014/main" id="{D7A639D8-CB7F-584B-9A78-75F48F1F0415}"/>
                      </a:ext>
                    </a:extLst>
                  </p:cNvPr>
                  <p:cNvSpPr>
                    <a:spLocks/>
                  </p:cNvSpPr>
                  <p:nvPr/>
                </p:nvSpPr>
                <p:spPr bwMode="auto">
                  <a:xfrm>
                    <a:off x="2707" y="730"/>
                    <a:ext cx="262" cy="524"/>
                  </a:xfrm>
                  <a:custGeom>
                    <a:avLst/>
                    <a:gdLst>
                      <a:gd name="T0" fmla="*/ 3 w 266"/>
                      <a:gd name="T1" fmla="*/ 486 h 521"/>
                      <a:gd name="T2" fmla="*/ 27 w 266"/>
                      <a:gd name="T3" fmla="*/ 275 h 521"/>
                      <a:gd name="T4" fmla="*/ 109 w 266"/>
                      <a:gd name="T5" fmla="*/ 45 h 521"/>
                      <a:gd name="T6" fmla="*/ 180 w 266"/>
                      <a:gd name="T7" fmla="*/ 3 h 521"/>
                      <a:gd name="T8" fmla="*/ 233 w 266"/>
                      <a:gd name="T9" fmla="*/ 39 h 521"/>
                      <a:gd name="T10" fmla="*/ 257 w 266"/>
                      <a:gd name="T11" fmla="*/ 130 h 521"/>
                      <a:gd name="T12" fmla="*/ 204 w 266"/>
                      <a:gd name="T13" fmla="*/ 275 h 521"/>
                      <a:gd name="T14" fmla="*/ 103 w 266"/>
                      <a:gd name="T15" fmla="*/ 480 h 521"/>
                      <a:gd name="T16" fmla="*/ 44 w 266"/>
                      <a:gd name="T17" fmla="*/ 504 h 521"/>
                      <a:gd name="T18" fmla="*/ 3 w 266"/>
                      <a:gd name="T19" fmla="*/ 486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7880" name="Freeform 14">
                    <a:extLst>
                      <a:ext uri="{FF2B5EF4-FFF2-40B4-BE49-F238E27FC236}">
                        <a16:creationId xmlns:a16="http://schemas.microsoft.com/office/drawing/2014/main" id="{F0975283-EF18-1A49-B4F0-D73B1EF17FCF}"/>
                      </a:ext>
                    </a:extLst>
                  </p:cNvPr>
                  <p:cNvSpPr>
                    <a:spLocks/>
                  </p:cNvSpPr>
                  <p:nvPr/>
                </p:nvSpPr>
                <p:spPr bwMode="auto">
                  <a:xfrm>
                    <a:off x="2775" y="1588"/>
                    <a:ext cx="398" cy="349"/>
                  </a:xfrm>
                  <a:custGeom>
                    <a:avLst/>
                    <a:gdLst>
                      <a:gd name="T0" fmla="*/ 102 w 392"/>
                      <a:gd name="T1" fmla="*/ 206 h 340"/>
                      <a:gd name="T2" fmla="*/ 16 w 392"/>
                      <a:gd name="T3" fmla="*/ 89 h 340"/>
                      <a:gd name="T4" fmla="*/ 4 w 392"/>
                      <a:gd name="T5" fmla="*/ 46 h 340"/>
                      <a:gd name="T6" fmla="*/ 28 w 392"/>
                      <a:gd name="T7" fmla="*/ 3 h 340"/>
                      <a:gd name="T8" fmla="*/ 132 w 392"/>
                      <a:gd name="T9" fmla="*/ 28 h 340"/>
                      <a:gd name="T10" fmla="*/ 254 w 392"/>
                      <a:gd name="T11" fmla="*/ 77 h 340"/>
                      <a:gd name="T12" fmla="*/ 370 w 392"/>
                      <a:gd name="T13" fmla="*/ 163 h 340"/>
                      <a:gd name="T14" fmla="*/ 394 w 392"/>
                      <a:gd name="T15" fmla="*/ 280 h 340"/>
                      <a:gd name="T16" fmla="*/ 345 w 392"/>
                      <a:gd name="T17" fmla="*/ 342 h 340"/>
                      <a:gd name="T18" fmla="*/ 248 w 392"/>
                      <a:gd name="T19" fmla="*/ 323 h 340"/>
                      <a:gd name="T20" fmla="*/ 102 w 392"/>
                      <a:gd name="T21" fmla="*/ 206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7881" name="Freeform 15">
                    <a:extLst>
                      <a:ext uri="{FF2B5EF4-FFF2-40B4-BE49-F238E27FC236}">
                        <a16:creationId xmlns:a16="http://schemas.microsoft.com/office/drawing/2014/main" id="{DA19F53F-E993-C24C-8281-E6769AB50490}"/>
                      </a:ext>
                    </a:extLst>
                  </p:cNvPr>
                  <p:cNvSpPr>
                    <a:spLocks/>
                  </p:cNvSpPr>
                  <p:nvPr/>
                </p:nvSpPr>
                <p:spPr bwMode="auto">
                  <a:xfrm>
                    <a:off x="2522" y="1923"/>
                    <a:ext cx="146" cy="567"/>
                  </a:xfrm>
                  <a:custGeom>
                    <a:avLst/>
                    <a:gdLst>
                      <a:gd name="T0" fmla="*/ 17 w 151"/>
                      <a:gd name="T1" fmla="*/ 168 h 558"/>
                      <a:gd name="T2" fmla="*/ 41 w 151"/>
                      <a:gd name="T3" fmla="*/ 40 h 558"/>
                      <a:gd name="T4" fmla="*/ 64 w 151"/>
                      <a:gd name="T5" fmla="*/ 3 h 558"/>
                      <a:gd name="T6" fmla="*/ 104 w 151"/>
                      <a:gd name="T7" fmla="*/ 27 h 558"/>
                      <a:gd name="T8" fmla="*/ 133 w 151"/>
                      <a:gd name="T9" fmla="*/ 168 h 558"/>
                      <a:gd name="T10" fmla="*/ 139 w 151"/>
                      <a:gd name="T11" fmla="*/ 430 h 558"/>
                      <a:gd name="T12" fmla="*/ 93 w 151"/>
                      <a:gd name="T13" fmla="*/ 552 h 558"/>
                      <a:gd name="T14" fmla="*/ 23 w 151"/>
                      <a:gd name="T15" fmla="*/ 521 h 558"/>
                      <a:gd name="T16" fmla="*/ 0 w 151"/>
                      <a:gd name="T17" fmla="*/ 320 h 558"/>
                      <a:gd name="T18" fmla="*/ 17 w 151"/>
                      <a:gd name="T19" fmla="*/ 168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7882" name="Freeform 16">
                    <a:extLst>
                      <a:ext uri="{FF2B5EF4-FFF2-40B4-BE49-F238E27FC236}">
                        <a16:creationId xmlns:a16="http://schemas.microsoft.com/office/drawing/2014/main" id="{2B2370D9-EF18-8D47-97C2-4E26EE71BCBD}"/>
                      </a:ext>
                    </a:extLst>
                  </p:cNvPr>
                  <p:cNvSpPr>
                    <a:spLocks/>
                  </p:cNvSpPr>
                  <p:nvPr/>
                </p:nvSpPr>
                <p:spPr bwMode="auto">
                  <a:xfrm>
                    <a:off x="1910" y="1588"/>
                    <a:ext cx="389" cy="247"/>
                  </a:xfrm>
                  <a:custGeom>
                    <a:avLst/>
                    <a:gdLst>
                      <a:gd name="T0" fmla="*/ 174 w 392"/>
                      <a:gd name="T1" fmla="*/ 60 h 253"/>
                      <a:gd name="T2" fmla="*/ 305 w 392"/>
                      <a:gd name="T3" fmla="*/ 19 h 253"/>
                      <a:gd name="T4" fmla="*/ 364 w 392"/>
                      <a:gd name="T5" fmla="*/ 7 h 253"/>
                      <a:gd name="T6" fmla="*/ 382 w 392"/>
                      <a:gd name="T7" fmla="*/ 60 h 253"/>
                      <a:gd name="T8" fmla="*/ 323 w 392"/>
                      <a:gd name="T9" fmla="*/ 130 h 253"/>
                      <a:gd name="T10" fmla="*/ 192 w 392"/>
                      <a:gd name="T11" fmla="*/ 218 h 253"/>
                      <a:gd name="T12" fmla="*/ 37 w 392"/>
                      <a:gd name="T13" fmla="*/ 241 h 253"/>
                      <a:gd name="T14" fmla="*/ 1 w 392"/>
                      <a:gd name="T15" fmla="*/ 183 h 253"/>
                      <a:gd name="T16" fmla="*/ 43 w 392"/>
                      <a:gd name="T17" fmla="*/ 112 h 253"/>
                      <a:gd name="T18" fmla="*/ 174 w 392"/>
                      <a:gd name="T19" fmla="*/ 60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7883" name="Freeform 17">
                    <a:extLst>
                      <a:ext uri="{FF2B5EF4-FFF2-40B4-BE49-F238E27FC236}">
                        <a16:creationId xmlns:a16="http://schemas.microsoft.com/office/drawing/2014/main" id="{7B48D40A-1CFA-D146-965D-DE5BE75457E8}"/>
                      </a:ext>
                    </a:extLst>
                  </p:cNvPr>
                  <p:cNvSpPr>
                    <a:spLocks/>
                  </p:cNvSpPr>
                  <p:nvPr/>
                </p:nvSpPr>
                <p:spPr bwMode="auto">
                  <a:xfrm>
                    <a:off x="2094" y="919"/>
                    <a:ext cx="233" cy="378"/>
                  </a:xfrm>
                  <a:custGeom>
                    <a:avLst/>
                    <a:gdLst>
                      <a:gd name="T0" fmla="*/ 76 w 238"/>
                      <a:gd name="T1" fmla="*/ 264 h 386"/>
                      <a:gd name="T2" fmla="*/ 23 w 238"/>
                      <a:gd name="T3" fmla="*/ 188 h 386"/>
                      <a:gd name="T4" fmla="*/ 0 w 238"/>
                      <a:gd name="T5" fmla="*/ 94 h 386"/>
                      <a:gd name="T6" fmla="*/ 23 w 238"/>
                      <a:gd name="T7" fmla="*/ 12 h 386"/>
                      <a:gd name="T8" fmla="*/ 117 w 238"/>
                      <a:gd name="T9" fmla="*/ 24 h 386"/>
                      <a:gd name="T10" fmla="*/ 176 w 238"/>
                      <a:gd name="T11" fmla="*/ 129 h 386"/>
                      <a:gd name="T12" fmla="*/ 229 w 238"/>
                      <a:gd name="T13" fmla="*/ 300 h 386"/>
                      <a:gd name="T14" fmla="*/ 200 w 238"/>
                      <a:gd name="T15" fmla="*/ 370 h 386"/>
                      <a:gd name="T16" fmla="*/ 164 w 238"/>
                      <a:gd name="T17" fmla="*/ 347 h 386"/>
                      <a:gd name="T18" fmla="*/ 76 w 238"/>
                      <a:gd name="T19" fmla="*/ 26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pic>
              <p:nvPicPr>
                <p:cNvPr id="77869" name="Picture 18">
                  <a:extLst>
                    <a:ext uri="{FF2B5EF4-FFF2-40B4-BE49-F238E27FC236}">
                      <a16:creationId xmlns:a16="http://schemas.microsoft.com/office/drawing/2014/main" id="{CB211082-20ED-0F48-87D9-613C08644739}"/>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70" name="Picture 19">
                  <a:extLst>
                    <a:ext uri="{FF2B5EF4-FFF2-40B4-BE49-F238E27FC236}">
                      <a16:creationId xmlns:a16="http://schemas.microsoft.com/office/drawing/2014/main" id="{4853A8F0-9E9C-3B47-A5CC-44C58372C802}"/>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71" name="Picture 20">
                  <a:extLst>
                    <a:ext uri="{FF2B5EF4-FFF2-40B4-BE49-F238E27FC236}">
                      <a16:creationId xmlns:a16="http://schemas.microsoft.com/office/drawing/2014/main" id="{4E3EAFF3-090D-8443-A598-551C89EB5423}"/>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72" name="Picture 21">
                  <a:extLst>
                    <a:ext uri="{FF2B5EF4-FFF2-40B4-BE49-F238E27FC236}">
                      <a16:creationId xmlns:a16="http://schemas.microsoft.com/office/drawing/2014/main" id="{ED08E95E-AE2B-D44F-8A9F-01B2A748A049}"/>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73" name="Picture 22">
                  <a:extLst>
                    <a:ext uri="{FF2B5EF4-FFF2-40B4-BE49-F238E27FC236}">
                      <a16:creationId xmlns:a16="http://schemas.microsoft.com/office/drawing/2014/main" id="{4D945064-035C-DF4B-BD04-8D0C2B95ABD3}"/>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74" name="Picture 23">
                  <a:extLst>
                    <a:ext uri="{FF2B5EF4-FFF2-40B4-BE49-F238E27FC236}">
                      <a16:creationId xmlns:a16="http://schemas.microsoft.com/office/drawing/2014/main" id="{A68674AD-A9B1-A44C-8080-76CA6D73A0EE}"/>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75" name="Picture 24">
                  <a:extLst>
                    <a:ext uri="{FF2B5EF4-FFF2-40B4-BE49-F238E27FC236}">
                      <a16:creationId xmlns:a16="http://schemas.microsoft.com/office/drawing/2014/main" id="{B1863CD6-3683-4541-8AE0-B1AC355F786C}"/>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76" name="Picture 25">
                  <a:extLst>
                    <a:ext uri="{FF2B5EF4-FFF2-40B4-BE49-F238E27FC236}">
                      <a16:creationId xmlns:a16="http://schemas.microsoft.com/office/drawing/2014/main" id="{DD8EEDC7-9711-A84C-ABF3-E214757C94CA}"/>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7848" name="Group 26">
                <a:extLst>
                  <a:ext uri="{FF2B5EF4-FFF2-40B4-BE49-F238E27FC236}">
                    <a16:creationId xmlns:a16="http://schemas.microsoft.com/office/drawing/2014/main" id="{684EBC84-2E7E-604F-B2FC-9CB52C22B2C2}"/>
                  </a:ext>
                </a:extLst>
              </p:cNvPr>
              <p:cNvGrpSpPr>
                <a:grpSpLocks/>
              </p:cNvGrpSpPr>
              <p:nvPr userDrawn="1"/>
            </p:nvGrpSpPr>
            <p:grpSpPr bwMode="auto">
              <a:xfrm>
                <a:off x="4944" y="1008"/>
                <a:ext cx="522" cy="2967"/>
                <a:chOff x="4944" y="1008"/>
                <a:chExt cx="522" cy="2967"/>
              </a:xfrm>
            </p:grpSpPr>
            <p:pic>
              <p:nvPicPr>
                <p:cNvPr id="77849" name="Picture 27">
                  <a:extLst>
                    <a:ext uri="{FF2B5EF4-FFF2-40B4-BE49-F238E27FC236}">
                      <a16:creationId xmlns:a16="http://schemas.microsoft.com/office/drawing/2014/main" id="{089ABB60-1C28-C948-AD40-F190E2120429}"/>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0" name="Picture 28">
                  <a:extLst>
                    <a:ext uri="{FF2B5EF4-FFF2-40B4-BE49-F238E27FC236}">
                      <a16:creationId xmlns:a16="http://schemas.microsoft.com/office/drawing/2014/main" id="{55FCE174-7173-6F46-82EE-08B05A14D2FD}"/>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1" name="Picture 29">
                  <a:extLst>
                    <a:ext uri="{FF2B5EF4-FFF2-40B4-BE49-F238E27FC236}">
                      <a16:creationId xmlns:a16="http://schemas.microsoft.com/office/drawing/2014/main" id="{B2CCFE6C-FD50-9D40-898E-680B926BFE85}"/>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2" name="Picture 30">
                  <a:extLst>
                    <a:ext uri="{FF2B5EF4-FFF2-40B4-BE49-F238E27FC236}">
                      <a16:creationId xmlns:a16="http://schemas.microsoft.com/office/drawing/2014/main" id="{9F154D46-811F-AB4F-A9C3-D685A2B5AF10}"/>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3" name="Picture 31">
                  <a:extLst>
                    <a:ext uri="{FF2B5EF4-FFF2-40B4-BE49-F238E27FC236}">
                      <a16:creationId xmlns:a16="http://schemas.microsoft.com/office/drawing/2014/main" id="{9A1BE9BC-B45C-EC40-844F-E45D340DA5C4}"/>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4" name="Picture 32">
                  <a:extLst>
                    <a:ext uri="{FF2B5EF4-FFF2-40B4-BE49-F238E27FC236}">
                      <a16:creationId xmlns:a16="http://schemas.microsoft.com/office/drawing/2014/main" id="{08FD5350-B058-0D4A-9C41-469E1A34CD39}"/>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5" name="Picture 33">
                  <a:extLst>
                    <a:ext uri="{FF2B5EF4-FFF2-40B4-BE49-F238E27FC236}">
                      <a16:creationId xmlns:a16="http://schemas.microsoft.com/office/drawing/2014/main" id="{85050F83-9155-714C-9DCD-A0D759C5EBAA}"/>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6" name="Picture 34">
                  <a:extLst>
                    <a:ext uri="{FF2B5EF4-FFF2-40B4-BE49-F238E27FC236}">
                      <a16:creationId xmlns:a16="http://schemas.microsoft.com/office/drawing/2014/main" id="{EA7F9904-A4A4-5F4C-A300-8BA96E038974}"/>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7" name="Picture 35">
                  <a:extLst>
                    <a:ext uri="{FF2B5EF4-FFF2-40B4-BE49-F238E27FC236}">
                      <a16:creationId xmlns:a16="http://schemas.microsoft.com/office/drawing/2014/main" id="{0ECA3980-F644-5042-8DCF-0D3EEACD8372}"/>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8" name="Picture 36">
                  <a:extLst>
                    <a:ext uri="{FF2B5EF4-FFF2-40B4-BE49-F238E27FC236}">
                      <a16:creationId xmlns:a16="http://schemas.microsoft.com/office/drawing/2014/main" id="{A0BDC5DC-7840-1448-9046-76D8A16691C1}"/>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9" name="Picture 37">
                  <a:extLst>
                    <a:ext uri="{FF2B5EF4-FFF2-40B4-BE49-F238E27FC236}">
                      <a16:creationId xmlns:a16="http://schemas.microsoft.com/office/drawing/2014/main" id="{336CA7C4-6B7B-9E46-86F4-2A028DB8DE0B}"/>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0" name="Picture 38">
                  <a:extLst>
                    <a:ext uri="{FF2B5EF4-FFF2-40B4-BE49-F238E27FC236}">
                      <a16:creationId xmlns:a16="http://schemas.microsoft.com/office/drawing/2014/main" id="{D09233EF-1A6B-5E43-9C9F-8CEE1056B18E}"/>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1" name="Picture 39">
                  <a:extLst>
                    <a:ext uri="{FF2B5EF4-FFF2-40B4-BE49-F238E27FC236}">
                      <a16:creationId xmlns:a16="http://schemas.microsoft.com/office/drawing/2014/main" id="{B7CBDC7C-C55C-CD48-BF8C-0B3659350D5E}"/>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2" name="Picture 40">
                  <a:extLst>
                    <a:ext uri="{FF2B5EF4-FFF2-40B4-BE49-F238E27FC236}">
                      <a16:creationId xmlns:a16="http://schemas.microsoft.com/office/drawing/2014/main" id="{CA5AEBBE-D71F-2E4B-9D1B-53DC75CEA98B}"/>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3" name="Picture 41">
                  <a:extLst>
                    <a:ext uri="{FF2B5EF4-FFF2-40B4-BE49-F238E27FC236}">
                      <a16:creationId xmlns:a16="http://schemas.microsoft.com/office/drawing/2014/main" id="{DA950512-C814-994C-A2FF-854DC5135348}"/>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4" name="Picture 42">
                  <a:extLst>
                    <a:ext uri="{FF2B5EF4-FFF2-40B4-BE49-F238E27FC236}">
                      <a16:creationId xmlns:a16="http://schemas.microsoft.com/office/drawing/2014/main" id="{E3624E37-4E42-A344-B8F7-487FF4D1EB2E}"/>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5" name="Picture 43">
                  <a:extLst>
                    <a:ext uri="{FF2B5EF4-FFF2-40B4-BE49-F238E27FC236}">
                      <a16:creationId xmlns:a16="http://schemas.microsoft.com/office/drawing/2014/main" id="{36B5F755-109C-6F46-A68B-9E2A5644540C}"/>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6" name="Picture 44">
                  <a:extLst>
                    <a:ext uri="{FF2B5EF4-FFF2-40B4-BE49-F238E27FC236}">
                      <a16:creationId xmlns:a16="http://schemas.microsoft.com/office/drawing/2014/main" id="{113AC921-510C-9642-BC5F-E65F2E481396}"/>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7" name="Picture 45">
                  <a:extLst>
                    <a:ext uri="{FF2B5EF4-FFF2-40B4-BE49-F238E27FC236}">
                      <a16:creationId xmlns:a16="http://schemas.microsoft.com/office/drawing/2014/main" id="{AEA20326-9DCA-0343-A086-1D92A12D3413}"/>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77836" name="Freeform 46">
              <a:extLst>
                <a:ext uri="{FF2B5EF4-FFF2-40B4-BE49-F238E27FC236}">
                  <a16:creationId xmlns:a16="http://schemas.microsoft.com/office/drawing/2014/main" id="{E889D02A-505D-0047-BBFA-5A6D6DF50A88}"/>
                </a:ext>
              </a:extLst>
            </p:cNvPr>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407" name="Freeform 47">
              <a:extLst>
                <a:ext uri="{FF2B5EF4-FFF2-40B4-BE49-F238E27FC236}">
                  <a16:creationId xmlns:a16="http://schemas.microsoft.com/office/drawing/2014/main" id="{DA7E26B1-87F5-454D-8FBA-4A285D3081FA}"/>
                </a:ext>
              </a:extLst>
            </p:cNvPr>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eaLnBrk="0" hangingPunct="0">
                <a:defRPr/>
              </a:pPr>
              <a:endParaRPr lang="en-US">
                <a:ea typeface="ＭＳ Ｐゴシック" pitchFamily="8" charset="-128"/>
              </a:endParaRPr>
            </a:p>
          </p:txBody>
        </p:sp>
        <p:sp>
          <p:nvSpPr>
            <p:cNvPr id="15408" name="Freeform 48">
              <a:extLst>
                <a:ext uri="{FF2B5EF4-FFF2-40B4-BE49-F238E27FC236}">
                  <a16:creationId xmlns:a16="http://schemas.microsoft.com/office/drawing/2014/main" id="{E12A3C3D-11D6-6649-BEAA-255D149182A2}"/>
                </a:ext>
              </a:extLst>
            </p:cNvPr>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eaLnBrk="0" hangingPunct="0">
                <a:defRPr/>
              </a:pPr>
              <a:endParaRPr lang="en-US">
                <a:ea typeface="ＭＳ Ｐゴシック" pitchFamily="8" charset="-128"/>
              </a:endParaRPr>
            </a:p>
          </p:txBody>
        </p:sp>
        <p:sp>
          <p:nvSpPr>
            <p:cNvPr id="77839" name="Freeform 49" descr="kimonopat1">
              <a:extLst>
                <a:ext uri="{FF2B5EF4-FFF2-40B4-BE49-F238E27FC236}">
                  <a16:creationId xmlns:a16="http://schemas.microsoft.com/office/drawing/2014/main" id="{48972990-E1E2-7B41-854F-558816C5FE21}"/>
                </a:ext>
              </a:extLst>
            </p:cNvPr>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17"/>
                <a:gd name="T40" fmla="*/ 0 h 1376"/>
                <a:gd name="T41" fmla="*/ 617 w 617"/>
                <a:gd name="T42" fmla="*/ 1376 h 13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6"/>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7840" name="Freeform 50" descr="kimonopat1">
              <a:extLst>
                <a:ext uri="{FF2B5EF4-FFF2-40B4-BE49-F238E27FC236}">
                  <a16:creationId xmlns:a16="http://schemas.microsoft.com/office/drawing/2014/main" id="{93C658A0-D0A3-0A49-A069-CF30A8B28AFE}"/>
                </a:ext>
              </a:extLst>
            </p:cNvPr>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6"/>
                <a:gd name="T34" fmla="*/ 0 h 3180"/>
                <a:gd name="T35" fmla="*/ 576 w 576"/>
                <a:gd name="T36" fmla="*/ 3180 h 31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6"/>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7841" name="Freeform 51">
              <a:extLst>
                <a:ext uri="{FF2B5EF4-FFF2-40B4-BE49-F238E27FC236}">
                  <a16:creationId xmlns:a16="http://schemas.microsoft.com/office/drawing/2014/main" id="{F5F7ADE9-FA3E-B541-918F-C74B18657813}"/>
                </a:ext>
              </a:extLst>
            </p:cNvPr>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7842" name="Freeform 52">
              <a:extLst>
                <a:ext uri="{FF2B5EF4-FFF2-40B4-BE49-F238E27FC236}">
                  <a16:creationId xmlns:a16="http://schemas.microsoft.com/office/drawing/2014/main" id="{839EAD80-B18D-F549-A4D9-F99F6B0D32A7}"/>
                </a:ext>
              </a:extLst>
            </p:cNvPr>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413" name="Freeform 53">
              <a:extLst>
                <a:ext uri="{FF2B5EF4-FFF2-40B4-BE49-F238E27FC236}">
                  <a16:creationId xmlns:a16="http://schemas.microsoft.com/office/drawing/2014/main" id="{2A16DEF8-A0E7-0143-9D91-39A4DEB3A3F7}"/>
                </a:ext>
              </a:extLst>
            </p:cNvPr>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eaLnBrk="0" hangingPunct="0">
                <a:defRPr/>
              </a:pPr>
              <a:endParaRPr lang="en-US">
                <a:ea typeface="ＭＳ Ｐゴシック" pitchFamily="8" charset="-128"/>
              </a:endParaRPr>
            </a:p>
          </p:txBody>
        </p:sp>
        <p:sp>
          <p:nvSpPr>
            <p:cNvPr id="77844" name="Rectangle 54">
              <a:extLst>
                <a:ext uri="{FF2B5EF4-FFF2-40B4-BE49-F238E27FC236}">
                  <a16:creationId xmlns:a16="http://schemas.microsoft.com/office/drawing/2014/main" id="{569F1C76-B9D6-AD4F-A85D-300BFFD26353}"/>
                </a:ext>
              </a:extLst>
            </p:cNvPr>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kumimoji="1" lang="en-US" altLang="en-US" sz="1800"/>
            </a:p>
          </p:txBody>
        </p:sp>
        <p:sp>
          <p:nvSpPr>
            <p:cNvPr id="15415" name="Freeform 55">
              <a:extLst>
                <a:ext uri="{FF2B5EF4-FFF2-40B4-BE49-F238E27FC236}">
                  <a16:creationId xmlns:a16="http://schemas.microsoft.com/office/drawing/2014/main" id="{1C289FAF-76CA-1C45-BAD4-BE582FD1861E}"/>
                </a:ext>
              </a:extLst>
            </p:cNvPr>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a:noFill/>
              <a:round/>
              <a:headEnd/>
              <a:tailEnd/>
            </a:ln>
            <a:effectLst/>
          </p:spPr>
          <p:txBody>
            <a:bodyPr wrap="none" anchor="ctr"/>
            <a:lstStyle/>
            <a:p>
              <a:pPr eaLnBrk="0" hangingPunct="0">
                <a:defRPr/>
              </a:pPr>
              <a:endParaRPr lang="en-US">
                <a:ea typeface="ＭＳ Ｐゴシック" pitchFamily="8" charset="-128"/>
              </a:endParaRPr>
            </a:p>
          </p:txBody>
        </p:sp>
        <p:sp>
          <p:nvSpPr>
            <p:cNvPr id="77846" name="AutoShape 56">
              <a:extLst>
                <a:ext uri="{FF2B5EF4-FFF2-40B4-BE49-F238E27FC236}">
                  <a16:creationId xmlns:a16="http://schemas.microsoft.com/office/drawing/2014/main" id="{7FAE1B84-E84D-A841-A269-752D88457E18}"/>
                </a:ext>
              </a:extLst>
            </p:cNvPr>
            <p:cNvSpPr>
              <a:spLocks noChangeArrowheads="1"/>
            </p:cNvSpPr>
            <p:nvPr/>
          </p:nvSpPr>
          <p:spPr bwMode="hidden">
            <a:xfrm rot="5400000">
              <a:off x="2724" y="2089"/>
              <a:ext cx="4320" cy="142"/>
            </a:xfrm>
            <a:custGeom>
              <a:avLst/>
              <a:gdLst>
                <a:gd name="T0" fmla="*/ 852 w 21600"/>
                <a:gd name="T1" fmla="*/ 0 h 21600"/>
                <a:gd name="T2" fmla="*/ 432 w 21600"/>
                <a:gd name="T3" fmla="*/ 1 h 21600"/>
                <a:gd name="T4" fmla="*/ 12 w 21600"/>
                <a:gd name="T5" fmla="*/ 0 h 21600"/>
                <a:gd name="T6" fmla="*/ 432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en-US"/>
            </a:p>
          </p:txBody>
        </p:sp>
      </p:grpSp>
      <p:sp>
        <p:nvSpPr>
          <p:cNvPr id="77827" name="Rectangle 57">
            <a:extLst>
              <a:ext uri="{FF2B5EF4-FFF2-40B4-BE49-F238E27FC236}">
                <a16:creationId xmlns:a16="http://schemas.microsoft.com/office/drawing/2014/main" id="{F1AE9B35-DA7D-3A46-9601-A0E2D8994944}"/>
              </a:ext>
            </a:extLst>
          </p:cNvPr>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7828" name="Rectangle 58">
            <a:extLst>
              <a:ext uri="{FF2B5EF4-FFF2-40B4-BE49-F238E27FC236}">
                <a16:creationId xmlns:a16="http://schemas.microsoft.com/office/drawing/2014/main" id="{2D6FB91D-913C-2D4D-9574-3F2998CF2276}"/>
              </a:ext>
            </a:extLst>
          </p:cNvPr>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419" name="Rectangle 59">
            <a:extLst>
              <a:ext uri="{FF2B5EF4-FFF2-40B4-BE49-F238E27FC236}">
                <a16:creationId xmlns:a16="http://schemas.microsoft.com/office/drawing/2014/main" id="{D4F8C50A-0080-834A-A476-A6A45C17264B}"/>
              </a:ext>
            </a:extLst>
          </p:cNvPr>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pitchFamily="34" charset="0"/>
                <a:ea typeface="ＭＳ Ｐゴシック" pitchFamily="8" charset="-128"/>
                <a:cs typeface="+mn-cs"/>
              </a:defRPr>
            </a:lvl1pPr>
          </a:lstStyle>
          <a:p>
            <a:pPr>
              <a:defRPr/>
            </a:pPr>
            <a:endParaRPr lang="en-US"/>
          </a:p>
        </p:txBody>
      </p:sp>
      <p:sp>
        <p:nvSpPr>
          <p:cNvPr id="15420" name="Rectangle 60">
            <a:extLst>
              <a:ext uri="{FF2B5EF4-FFF2-40B4-BE49-F238E27FC236}">
                <a16:creationId xmlns:a16="http://schemas.microsoft.com/office/drawing/2014/main" id="{B32D1790-82E4-274B-BAD7-CC62B25960F9}"/>
              </a:ext>
            </a:extLst>
          </p:cNvPr>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pitchFamily="34" charset="0"/>
                <a:ea typeface="ＭＳ Ｐゴシック" pitchFamily="8" charset="-128"/>
                <a:cs typeface="+mn-cs"/>
              </a:defRPr>
            </a:lvl1pPr>
          </a:lstStyle>
          <a:p>
            <a:pPr>
              <a:defRPr/>
            </a:pPr>
            <a:endParaRPr lang="en-US"/>
          </a:p>
        </p:txBody>
      </p:sp>
      <p:sp>
        <p:nvSpPr>
          <p:cNvPr id="15421" name="Rectangle 61">
            <a:extLst>
              <a:ext uri="{FF2B5EF4-FFF2-40B4-BE49-F238E27FC236}">
                <a16:creationId xmlns:a16="http://schemas.microsoft.com/office/drawing/2014/main" id="{FC096D1F-7EA5-664D-8FAE-F0B04FAFDD38}"/>
              </a:ext>
            </a:extLst>
          </p:cNvPr>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D6621466-5ACB-EF45-BC71-D8A7EF9479B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105" r:id="rId1"/>
    <p:sldLayoutId id="2147485066" r:id="rId2"/>
    <p:sldLayoutId id="2147485067" r:id="rId3"/>
    <p:sldLayoutId id="2147485068" r:id="rId4"/>
    <p:sldLayoutId id="2147485069" r:id="rId5"/>
    <p:sldLayoutId id="2147485070" r:id="rId6"/>
    <p:sldLayoutId id="2147485071" r:id="rId7"/>
    <p:sldLayoutId id="2147485072" r:id="rId8"/>
    <p:sldLayoutId id="2147485073" r:id="rId9"/>
    <p:sldLayoutId id="2147485074" r:id="rId10"/>
    <p:sldLayoutId id="2147485075" r:id="rId11"/>
    <p:sldLayoutId id="2147485076" r:id="rId12"/>
    <p:sldLayoutId id="2147485077" r:id="rId13"/>
  </p:sldLayoutIdLst>
  <p:txStyles>
    <p:titleStyle>
      <a:lvl1pPr algn="l" rtl="0" eaLnBrk="0" fontAlgn="base" hangingPunct="0">
        <a:spcBef>
          <a:spcPct val="0"/>
        </a:spcBef>
        <a:spcAft>
          <a:spcPct val="0"/>
        </a:spcAft>
        <a:defRPr sz="4000">
          <a:solidFill>
            <a:schemeClr val="tx2"/>
          </a:solidFill>
          <a:latin typeface="+mj-lt"/>
          <a:ea typeface="MS PGothic" panose="020B0600070205080204" pitchFamily="34" charset="-128"/>
          <a:cs typeface="+mj-cs"/>
        </a:defRPr>
      </a:lvl1pPr>
      <a:lvl2pPr algn="l" rtl="0" eaLnBrk="0" fontAlgn="base" hangingPunct="0">
        <a:spcBef>
          <a:spcPct val="0"/>
        </a:spcBef>
        <a:spcAft>
          <a:spcPct val="0"/>
        </a:spcAft>
        <a:defRPr sz="4000">
          <a:solidFill>
            <a:schemeClr val="tx2"/>
          </a:solidFill>
          <a:latin typeface="Arial" pitchFamily="34" charset="0"/>
          <a:ea typeface="MS PGothic" panose="020B0600070205080204" pitchFamily="34" charset="-128"/>
        </a:defRPr>
      </a:lvl2pPr>
      <a:lvl3pPr algn="l" rtl="0" eaLnBrk="0" fontAlgn="base" hangingPunct="0">
        <a:spcBef>
          <a:spcPct val="0"/>
        </a:spcBef>
        <a:spcAft>
          <a:spcPct val="0"/>
        </a:spcAft>
        <a:defRPr sz="4000">
          <a:solidFill>
            <a:schemeClr val="tx2"/>
          </a:solidFill>
          <a:latin typeface="Arial" pitchFamily="34" charset="0"/>
          <a:ea typeface="MS PGothic" panose="020B0600070205080204" pitchFamily="34" charset="-128"/>
        </a:defRPr>
      </a:lvl3pPr>
      <a:lvl4pPr algn="l" rtl="0" eaLnBrk="0" fontAlgn="base" hangingPunct="0">
        <a:spcBef>
          <a:spcPct val="0"/>
        </a:spcBef>
        <a:spcAft>
          <a:spcPct val="0"/>
        </a:spcAft>
        <a:defRPr sz="4000">
          <a:solidFill>
            <a:schemeClr val="tx2"/>
          </a:solidFill>
          <a:latin typeface="Arial" pitchFamily="34" charset="0"/>
          <a:ea typeface="MS PGothic" panose="020B0600070205080204" pitchFamily="34" charset="-128"/>
        </a:defRPr>
      </a:lvl4pPr>
      <a:lvl5pPr algn="l" rtl="0" eaLnBrk="0" fontAlgn="base" hangingPunct="0">
        <a:spcBef>
          <a:spcPct val="0"/>
        </a:spcBef>
        <a:spcAft>
          <a:spcPct val="0"/>
        </a:spcAft>
        <a:defRPr sz="4000">
          <a:solidFill>
            <a:schemeClr val="tx2"/>
          </a:solidFill>
          <a:latin typeface="Arial" pitchFamily="34" charset="0"/>
          <a:ea typeface="MS PGothic" panose="020B0600070205080204" pitchFamily="34" charset="-128"/>
        </a:defRPr>
      </a:lvl5pPr>
      <a:lvl6pPr marL="457200" algn="l" rtl="0" fontAlgn="base">
        <a:spcBef>
          <a:spcPct val="0"/>
        </a:spcBef>
        <a:spcAft>
          <a:spcPct val="0"/>
        </a:spcAft>
        <a:defRPr sz="4000">
          <a:solidFill>
            <a:schemeClr val="tx2"/>
          </a:solidFill>
          <a:latin typeface="Arial" pitchFamily="34" charset="0"/>
        </a:defRPr>
      </a:lvl6pPr>
      <a:lvl7pPr marL="914400" algn="l" rtl="0" fontAlgn="base">
        <a:spcBef>
          <a:spcPct val="0"/>
        </a:spcBef>
        <a:spcAft>
          <a:spcPct val="0"/>
        </a:spcAft>
        <a:defRPr sz="4000">
          <a:solidFill>
            <a:schemeClr val="tx2"/>
          </a:solidFill>
          <a:latin typeface="Arial" pitchFamily="34" charset="0"/>
        </a:defRPr>
      </a:lvl7pPr>
      <a:lvl8pPr marL="1371600" algn="l" rtl="0" fontAlgn="base">
        <a:spcBef>
          <a:spcPct val="0"/>
        </a:spcBef>
        <a:spcAft>
          <a:spcPct val="0"/>
        </a:spcAft>
        <a:defRPr sz="4000">
          <a:solidFill>
            <a:schemeClr val="tx2"/>
          </a:solidFill>
          <a:latin typeface="Arial" pitchFamily="34" charset="0"/>
        </a:defRPr>
      </a:lvl8pPr>
      <a:lvl9pPr marL="1828800" algn="l" rtl="0" fontAlgn="base">
        <a:spcBef>
          <a:spcPct val="0"/>
        </a:spcBef>
        <a:spcAft>
          <a:spcPct val="0"/>
        </a:spcAft>
        <a:defRPr sz="4000">
          <a:solidFill>
            <a:schemeClr val="tx2"/>
          </a:solidFill>
          <a:latin typeface="Arial" pitchFamily="34"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SzPct val="80000"/>
        <a:buBlip>
          <a:blip r:embed="rId18"/>
        </a:buBlip>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SzPct val="70000"/>
        <a:buBlip>
          <a:blip r:embed="rId19"/>
        </a:buBlip>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2162" name="Group 2">
            <a:extLst>
              <a:ext uri="{FF2B5EF4-FFF2-40B4-BE49-F238E27FC236}">
                <a16:creationId xmlns:a16="http://schemas.microsoft.com/office/drawing/2014/main" id="{F9472D58-D6B9-1142-A259-86DEBBD84684}"/>
              </a:ext>
            </a:extLst>
          </p:cNvPr>
          <p:cNvGrpSpPr>
            <a:grpSpLocks/>
          </p:cNvGrpSpPr>
          <p:nvPr/>
        </p:nvGrpSpPr>
        <p:grpSpPr bwMode="auto">
          <a:xfrm>
            <a:off x="0" y="0"/>
            <a:ext cx="9132888" cy="6845300"/>
            <a:chOff x="0" y="0"/>
            <a:chExt cx="5753" cy="4312"/>
          </a:xfrm>
        </p:grpSpPr>
        <p:sp>
          <p:nvSpPr>
            <p:cNvPr id="92171" name="Rectangle 3">
              <a:extLst>
                <a:ext uri="{FF2B5EF4-FFF2-40B4-BE49-F238E27FC236}">
                  <a16:creationId xmlns:a16="http://schemas.microsoft.com/office/drawing/2014/main" id="{2B1F0A9B-1A2A-A84A-906E-C23F5A0A4F92}"/>
                </a:ext>
              </a:extLst>
            </p:cNvPr>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grpSp>
          <p:nvGrpSpPr>
            <p:cNvPr id="92172" name="Group 4">
              <a:extLst>
                <a:ext uri="{FF2B5EF4-FFF2-40B4-BE49-F238E27FC236}">
                  <a16:creationId xmlns:a16="http://schemas.microsoft.com/office/drawing/2014/main" id="{E3BD4A12-2A08-5D42-9B55-E4BA9F6A5A77}"/>
                </a:ext>
              </a:extLst>
            </p:cNvPr>
            <p:cNvGrpSpPr>
              <a:grpSpLocks/>
            </p:cNvGrpSpPr>
            <p:nvPr/>
          </p:nvGrpSpPr>
          <p:grpSpPr bwMode="auto">
            <a:xfrm>
              <a:off x="246" y="204"/>
              <a:ext cx="5271" cy="3889"/>
              <a:chOff x="246" y="204"/>
              <a:chExt cx="5271" cy="3889"/>
            </a:xfrm>
          </p:grpSpPr>
          <p:sp>
            <p:nvSpPr>
              <p:cNvPr id="92177" name="Rectangle 5">
                <a:extLst>
                  <a:ext uri="{FF2B5EF4-FFF2-40B4-BE49-F238E27FC236}">
                    <a16:creationId xmlns:a16="http://schemas.microsoft.com/office/drawing/2014/main" id="{A4DB6EEB-1237-9743-9182-69AB8F7436C8}"/>
                  </a:ext>
                </a:extLst>
              </p:cNvPr>
              <p:cNvSpPr>
                <a:spLocks noChangeArrowheads="1"/>
              </p:cNvSpPr>
              <p:nvPr/>
            </p:nvSpPr>
            <p:spPr bwMode="auto">
              <a:xfrm>
                <a:off x="294" y="228"/>
                <a:ext cx="5217" cy="3850"/>
              </a:xfrm>
              <a:prstGeom prst="rect">
                <a:avLst/>
              </a:prstGeom>
              <a:solidFill>
                <a:srgbClr val="535353"/>
              </a:solidFill>
              <a:ln>
                <a:noFill/>
              </a:ln>
              <a:effectLst>
                <a:outerShdw dist="197566" dir="2700000" algn="ctr" rotWithShape="0">
                  <a:srgbClr val="808080"/>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92178" name="Freeform 6">
                <a:extLst>
                  <a:ext uri="{FF2B5EF4-FFF2-40B4-BE49-F238E27FC236}">
                    <a16:creationId xmlns:a16="http://schemas.microsoft.com/office/drawing/2014/main" id="{90C269B1-46B5-D542-99DE-4685D7E40DDB}"/>
                  </a:ext>
                </a:extLst>
              </p:cNvPr>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2179" name="Freeform 7">
                <a:extLst>
                  <a:ext uri="{FF2B5EF4-FFF2-40B4-BE49-F238E27FC236}">
                    <a16:creationId xmlns:a16="http://schemas.microsoft.com/office/drawing/2014/main" id="{020862EB-4334-A249-9976-2D2EC9A7F075}"/>
                  </a:ext>
                </a:extLst>
              </p:cNvPr>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2180" name="Freeform 8">
                <a:extLst>
                  <a:ext uri="{FF2B5EF4-FFF2-40B4-BE49-F238E27FC236}">
                    <a16:creationId xmlns:a16="http://schemas.microsoft.com/office/drawing/2014/main" id="{8BD9E5AE-8DB1-B24C-9798-D0EB01AAA75B}"/>
                  </a:ext>
                </a:extLst>
              </p:cNvPr>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2181" name="Freeform 9">
                <a:extLst>
                  <a:ext uri="{FF2B5EF4-FFF2-40B4-BE49-F238E27FC236}">
                    <a16:creationId xmlns:a16="http://schemas.microsoft.com/office/drawing/2014/main" id="{3091DF66-B8BD-4A4E-8C27-8AF602E1DF2D}"/>
                  </a:ext>
                </a:extLst>
              </p:cNvPr>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2182" name="Freeform 10">
                <a:extLst>
                  <a:ext uri="{FF2B5EF4-FFF2-40B4-BE49-F238E27FC236}">
                    <a16:creationId xmlns:a16="http://schemas.microsoft.com/office/drawing/2014/main" id="{A871C154-7D04-9C41-8B50-11FD79AE981F}"/>
                  </a:ext>
                </a:extLst>
              </p:cNvPr>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2183" name="Freeform 11">
                <a:extLst>
                  <a:ext uri="{FF2B5EF4-FFF2-40B4-BE49-F238E27FC236}">
                    <a16:creationId xmlns:a16="http://schemas.microsoft.com/office/drawing/2014/main" id="{D4404259-B930-C34B-98F9-FC481F4E5206}"/>
                  </a:ext>
                </a:extLst>
              </p:cNvPr>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2184" name="Freeform 12">
                <a:extLst>
                  <a:ext uri="{FF2B5EF4-FFF2-40B4-BE49-F238E27FC236}">
                    <a16:creationId xmlns:a16="http://schemas.microsoft.com/office/drawing/2014/main" id="{3CA5E7D5-F358-B146-992F-9BC18B8DD3F7}"/>
                  </a:ext>
                </a:extLst>
              </p:cNvPr>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2185" name="Freeform 13">
                <a:extLst>
                  <a:ext uri="{FF2B5EF4-FFF2-40B4-BE49-F238E27FC236}">
                    <a16:creationId xmlns:a16="http://schemas.microsoft.com/office/drawing/2014/main" id="{3DD7346E-5B8C-144E-9E07-B653A5CD1FAD}"/>
                  </a:ext>
                </a:extLst>
              </p:cNvPr>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2186" name="Freeform 14">
                <a:extLst>
                  <a:ext uri="{FF2B5EF4-FFF2-40B4-BE49-F238E27FC236}">
                    <a16:creationId xmlns:a16="http://schemas.microsoft.com/office/drawing/2014/main" id="{F88C3DCF-A297-AA4C-BCA6-684B4EB4AC83}"/>
                  </a:ext>
                </a:extLst>
              </p:cNvPr>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2187" name="Freeform 15">
                <a:extLst>
                  <a:ext uri="{FF2B5EF4-FFF2-40B4-BE49-F238E27FC236}">
                    <a16:creationId xmlns:a16="http://schemas.microsoft.com/office/drawing/2014/main" id="{9E2A7C4B-D955-0C42-AA3B-5F77A4510493}"/>
                  </a:ext>
                </a:extLst>
              </p:cNvPr>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2188" name="Freeform 16">
                <a:extLst>
                  <a:ext uri="{FF2B5EF4-FFF2-40B4-BE49-F238E27FC236}">
                    <a16:creationId xmlns:a16="http://schemas.microsoft.com/office/drawing/2014/main" id="{30D956A3-54FF-764E-9A8A-CEDDC1F0A6B8}"/>
                  </a:ext>
                </a:extLst>
              </p:cNvPr>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2189" name="Freeform 17">
                <a:extLst>
                  <a:ext uri="{FF2B5EF4-FFF2-40B4-BE49-F238E27FC236}">
                    <a16:creationId xmlns:a16="http://schemas.microsoft.com/office/drawing/2014/main" id="{800FEDE5-F2A7-7544-BA70-E063FAEA4D44}"/>
                  </a:ext>
                </a:extLst>
              </p:cNvPr>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2190" name="Freeform 18">
                <a:extLst>
                  <a:ext uri="{FF2B5EF4-FFF2-40B4-BE49-F238E27FC236}">
                    <a16:creationId xmlns:a16="http://schemas.microsoft.com/office/drawing/2014/main" id="{C7A0B241-4229-8443-B1AF-6E79B77F9251}"/>
                  </a:ext>
                </a:extLst>
              </p:cNvPr>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2191" name="Freeform 19">
                <a:extLst>
                  <a:ext uri="{FF2B5EF4-FFF2-40B4-BE49-F238E27FC236}">
                    <a16:creationId xmlns:a16="http://schemas.microsoft.com/office/drawing/2014/main" id="{A07F5550-9481-2F45-9A0C-326AEE222D1A}"/>
                  </a:ext>
                </a:extLst>
              </p:cNvPr>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2192" name="Freeform 20">
                <a:extLst>
                  <a:ext uri="{FF2B5EF4-FFF2-40B4-BE49-F238E27FC236}">
                    <a16:creationId xmlns:a16="http://schemas.microsoft.com/office/drawing/2014/main" id="{36A0B460-41EF-604A-A47F-8CC3CEE4EF68}"/>
                  </a:ext>
                </a:extLst>
              </p:cNvPr>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2193" name="Freeform 21">
                <a:extLst>
                  <a:ext uri="{FF2B5EF4-FFF2-40B4-BE49-F238E27FC236}">
                    <a16:creationId xmlns:a16="http://schemas.microsoft.com/office/drawing/2014/main" id="{7E49B2C5-B110-F944-823E-9726DC3FCD67}"/>
                  </a:ext>
                </a:extLst>
              </p:cNvPr>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2194" name="Freeform 22">
                <a:extLst>
                  <a:ext uri="{FF2B5EF4-FFF2-40B4-BE49-F238E27FC236}">
                    <a16:creationId xmlns:a16="http://schemas.microsoft.com/office/drawing/2014/main" id="{E1F3F406-5B1C-054C-BC0D-D5102A69FC50}"/>
                  </a:ext>
                </a:extLst>
              </p:cNvPr>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2195" name="Freeform 23">
                <a:extLst>
                  <a:ext uri="{FF2B5EF4-FFF2-40B4-BE49-F238E27FC236}">
                    <a16:creationId xmlns:a16="http://schemas.microsoft.com/office/drawing/2014/main" id="{273255FD-CC60-404D-918C-55A1A6027A23}"/>
                  </a:ext>
                </a:extLst>
              </p:cNvPr>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2196" name="Freeform 24">
                <a:extLst>
                  <a:ext uri="{FF2B5EF4-FFF2-40B4-BE49-F238E27FC236}">
                    <a16:creationId xmlns:a16="http://schemas.microsoft.com/office/drawing/2014/main" id="{B3AE1605-D82C-EC4C-8D70-136406C41D46}"/>
                  </a:ext>
                </a:extLst>
              </p:cNvPr>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2197" name="Freeform 25">
                <a:extLst>
                  <a:ext uri="{FF2B5EF4-FFF2-40B4-BE49-F238E27FC236}">
                    <a16:creationId xmlns:a16="http://schemas.microsoft.com/office/drawing/2014/main" id="{686333F1-FEDB-8649-8842-83D8ACB83D5D}"/>
                  </a:ext>
                </a:extLst>
              </p:cNvPr>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2198" name="Freeform 26">
                <a:extLst>
                  <a:ext uri="{FF2B5EF4-FFF2-40B4-BE49-F238E27FC236}">
                    <a16:creationId xmlns:a16="http://schemas.microsoft.com/office/drawing/2014/main" id="{F868EABA-E6A8-DF40-A13C-5DC06151072C}"/>
                  </a:ext>
                </a:extLst>
              </p:cNvPr>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92199" name="Freeform 27">
                <a:extLst>
                  <a:ext uri="{FF2B5EF4-FFF2-40B4-BE49-F238E27FC236}">
                    <a16:creationId xmlns:a16="http://schemas.microsoft.com/office/drawing/2014/main" id="{50A9338C-501F-AE43-AD6A-6FA9F2A0CE19}"/>
                  </a:ext>
                </a:extLst>
              </p:cNvPr>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92173" name="Group 28">
              <a:extLst>
                <a:ext uri="{FF2B5EF4-FFF2-40B4-BE49-F238E27FC236}">
                  <a16:creationId xmlns:a16="http://schemas.microsoft.com/office/drawing/2014/main" id="{F227BA11-0316-9B41-ADDD-408A7C5D6561}"/>
                </a:ext>
              </a:extLst>
            </p:cNvPr>
            <p:cNvGrpSpPr>
              <a:grpSpLocks/>
            </p:cNvGrpSpPr>
            <p:nvPr/>
          </p:nvGrpSpPr>
          <p:grpSpPr bwMode="auto">
            <a:xfrm>
              <a:off x="0" y="0"/>
              <a:ext cx="1246" cy="1232"/>
              <a:chOff x="0" y="0"/>
              <a:chExt cx="1246" cy="1232"/>
            </a:xfrm>
          </p:grpSpPr>
          <p:sp>
            <p:nvSpPr>
              <p:cNvPr id="92174" name="Rectangle 29">
                <a:extLst>
                  <a:ext uri="{FF2B5EF4-FFF2-40B4-BE49-F238E27FC236}">
                    <a16:creationId xmlns:a16="http://schemas.microsoft.com/office/drawing/2014/main" id="{43009414-3F82-1645-A592-3BE236031587}"/>
                  </a:ext>
                </a:extLst>
              </p:cNvPr>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92175" name="Rectangle 30">
                <a:extLst>
                  <a:ext uri="{FF2B5EF4-FFF2-40B4-BE49-F238E27FC236}">
                    <a16:creationId xmlns:a16="http://schemas.microsoft.com/office/drawing/2014/main" id="{FB937633-0CA5-D849-A592-5FC02A74E18B}"/>
                  </a:ext>
                </a:extLst>
              </p:cNvPr>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92176" name="Rectangle 31">
                <a:extLst>
                  <a:ext uri="{FF2B5EF4-FFF2-40B4-BE49-F238E27FC236}">
                    <a16:creationId xmlns:a16="http://schemas.microsoft.com/office/drawing/2014/main" id="{FC88FC70-0B10-F648-9D11-EAD5AB4531C5}"/>
                  </a:ext>
                </a:extLst>
              </p:cNvPr>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grpSp>
      </p:grpSp>
      <p:sp>
        <p:nvSpPr>
          <p:cNvPr id="92163" name="Rectangle 32">
            <a:extLst>
              <a:ext uri="{FF2B5EF4-FFF2-40B4-BE49-F238E27FC236}">
                <a16:creationId xmlns:a16="http://schemas.microsoft.com/office/drawing/2014/main" id="{54972576-6585-C94F-BA5A-6A5B9DD254C3}"/>
              </a:ext>
            </a:extLst>
          </p:cNvPr>
          <p:cNvSpPr>
            <a:spLocks noChangeArrowheads="1"/>
          </p:cNvSpPr>
          <p:nvPr/>
        </p:nvSpPr>
        <p:spPr bwMode="auto">
          <a:xfrm>
            <a:off x="1562100" y="812800"/>
            <a:ext cx="6934200" cy="5372100"/>
          </a:xfrm>
          <a:prstGeom prst="rect">
            <a:avLst/>
          </a:prstGeom>
          <a:gradFill rotWithShape="0">
            <a:gsLst>
              <a:gs pos="0">
                <a:srgbClr val="000099"/>
              </a:gs>
              <a:gs pos="100000">
                <a:srgbClr val="000025"/>
              </a:gs>
            </a:gsLst>
            <a:path path="shape">
              <a:fillToRect l="50000" t="50000" r="50000" b="50000"/>
            </a:path>
          </a:gradFill>
          <a:ln w="76200">
            <a:solidFill>
              <a:schemeClr val="accent2"/>
            </a:solidFill>
            <a:miter lim="800000"/>
            <a:headEnd/>
            <a:tailEnd/>
          </a:ln>
          <a:effectLst>
            <a:outerShdw dist="107763" dir="2700000" algn="ctr" rotWithShape="0">
              <a:schemeClr val="bg2"/>
            </a:outerShdw>
          </a:effec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92164" name="Rectangle 33">
            <a:extLst>
              <a:ext uri="{FF2B5EF4-FFF2-40B4-BE49-F238E27FC236}">
                <a16:creationId xmlns:a16="http://schemas.microsoft.com/office/drawing/2014/main" id="{2E0E4A5E-D145-C44D-AA35-369EF5681EFE}"/>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92165" name="Rectangle 34">
            <a:extLst>
              <a:ext uri="{FF2B5EF4-FFF2-40B4-BE49-F238E27FC236}">
                <a16:creationId xmlns:a16="http://schemas.microsoft.com/office/drawing/2014/main" id="{43DBAA11-C6DD-C247-8CF2-9CC3127A0AA6}"/>
              </a:ext>
            </a:extLst>
          </p:cNvPr>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92166" name="Rectangle 35">
            <a:extLst>
              <a:ext uri="{FF2B5EF4-FFF2-40B4-BE49-F238E27FC236}">
                <a16:creationId xmlns:a16="http://schemas.microsoft.com/office/drawing/2014/main" id="{11A12725-B58D-F04C-A5F3-54EE382EDCA1}"/>
              </a:ext>
            </a:extLst>
          </p:cNvPr>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92167" name="Rectangle 36">
            <a:extLst>
              <a:ext uri="{FF2B5EF4-FFF2-40B4-BE49-F238E27FC236}">
                <a16:creationId xmlns:a16="http://schemas.microsoft.com/office/drawing/2014/main" id="{0B42C3DB-6C10-604C-A4CC-9D964C4E758D}"/>
              </a:ext>
            </a:extLst>
          </p:cNvPr>
          <p:cNvSpPr>
            <a:spLocks noChangeArrowheads="1"/>
          </p:cNvSpPr>
          <p:nvPr/>
        </p:nvSpPr>
        <p:spPr bwMode="auto">
          <a:xfrm>
            <a:off x="341313" y="438150"/>
            <a:ext cx="2825750" cy="10033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2000" b="1">
                <a:solidFill>
                  <a:schemeClr val="tx2"/>
                </a:solidFill>
                <a:latin typeface="Times" pitchFamily="2" charset="0"/>
              </a:rPr>
              <a:t> DRESSING</a:t>
            </a:r>
          </a:p>
          <a:p>
            <a:r>
              <a:rPr lang="en-US" altLang="en-US" sz="2000" b="1">
                <a:solidFill>
                  <a:schemeClr val="tx2"/>
                </a:solidFill>
                <a:latin typeface="Times" pitchFamily="2" charset="0"/>
              </a:rPr>
              <a:t>        THE                                    </a:t>
            </a:r>
          </a:p>
          <a:p>
            <a:r>
              <a:rPr lang="en-US" altLang="en-US" sz="2000" b="1">
                <a:solidFill>
                  <a:schemeClr val="tx2"/>
                </a:solidFill>
                <a:latin typeface="Times" pitchFamily="2" charset="0"/>
              </a:rPr>
              <a:t>   STAGE</a:t>
            </a:r>
          </a:p>
        </p:txBody>
      </p:sp>
      <p:sp>
        <p:nvSpPr>
          <p:cNvPr id="92168" name="Line 37">
            <a:extLst>
              <a:ext uri="{FF2B5EF4-FFF2-40B4-BE49-F238E27FC236}">
                <a16:creationId xmlns:a16="http://schemas.microsoft.com/office/drawing/2014/main" id="{B09DD948-F5EA-4E47-83B2-572BFB314F25}"/>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8201" name="Text Box 38">
            <a:extLst>
              <a:ext uri="{FF2B5EF4-FFF2-40B4-BE49-F238E27FC236}">
                <a16:creationId xmlns:a16="http://schemas.microsoft.com/office/drawing/2014/main" id="{94A2BE15-7176-5B4E-A71C-D64035BA6B5B}"/>
              </a:ext>
            </a:extLst>
          </p:cNvPr>
          <p:cNvSpPr txBox="1">
            <a:spLocks noChangeArrowheads="1"/>
          </p:cNvSpPr>
          <p:nvPr/>
        </p:nvSpPr>
        <p:spPr bwMode="auto">
          <a:xfrm>
            <a:off x="265113" y="6542088"/>
            <a:ext cx="1030287" cy="244475"/>
          </a:xfrm>
          <a:prstGeom prst="rect">
            <a:avLst/>
          </a:prstGeom>
          <a:noFill/>
          <a:ln w="12700">
            <a:noFill/>
            <a:miter lim="800000"/>
            <a:headEnd/>
            <a:tailEnd/>
          </a:ln>
        </p:spPr>
        <p:txBody>
          <a:bodyPr wrap="none"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50000"/>
              </a:spcBef>
            </a:pPr>
            <a:r>
              <a:rPr lang="en-US" altLang="en-US" sz="1000" b="1">
                <a:solidFill>
                  <a:srgbClr val="FFFFFF"/>
                </a:solidFill>
              </a:rPr>
              <a:t>© 2004 TBBMI</a:t>
            </a:r>
          </a:p>
        </p:txBody>
      </p:sp>
      <p:sp>
        <p:nvSpPr>
          <p:cNvPr id="11303" name="Rectangle 39">
            <a:extLst>
              <a:ext uri="{FF2B5EF4-FFF2-40B4-BE49-F238E27FC236}">
                <a16:creationId xmlns:a16="http://schemas.microsoft.com/office/drawing/2014/main" id="{A6E611C5-3745-2B4C-9D06-1C4CA5FFC72E}"/>
              </a:ext>
            </a:extLst>
          </p:cNvPr>
          <p:cNvSpPr>
            <a:spLocks noChangeArrowheads="1"/>
          </p:cNvSpPr>
          <p:nvPr/>
        </p:nvSpPr>
        <p:spPr bwMode="auto">
          <a:xfrm>
            <a:off x="7616825" y="6518275"/>
            <a:ext cx="661988" cy="268288"/>
          </a:xfrm>
          <a:prstGeom prst="rect">
            <a:avLst/>
          </a:prstGeom>
          <a:noFill/>
          <a:ln w="12700">
            <a:noFill/>
            <a:miter lim="800000"/>
            <a:headEnd/>
            <a:tailEnd/>
          </a:ln>
          <a:effectLst/>
        </p:spPr>
        <p:txBody>
          <a:bodyPr wrap="none"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1000" b="1">
                <a:effectLst>
                  <a:outerShdw blurRad="38100" dist="38100" dir="2700000" algn="tl">
                    <a:srgbClr val="000000"/>
                  </a:outerShdw>
                </a:effectLst>
                <a:latin typeface="Comic Sans MS" panose="030F0902030302020204" pitchFamily="66" charset="0"/>
              </a:rPr>
              <a:t>8.0.02.</a:t>
            </a:r>
          </a:p>
        </p:txBody>
      </p:sp>
    </p:spTree>
  </p:cSld>
  <p:clrMap bg1="dk2" tx1="lt1" bg2="dk1" tx2="lt2" accent1="accent1" accent2="accent2" accent3="accent3" accent4="accent4" accent5="accent5" accent6="accent6" hlink="hlink" folHlink="folHlink"/>
  <p:sldLayoutIdLst>
    <p:sldLayoutId id="2147485106" r:id="rId1"/>
    <p:sldLayoutId id="2147485078" r:id="rId2"/>
    <p:sldLayoutId id="2147485079" r:id="rId3"/>
    <p:sldLayoutId id="2147485080" r:id="rId4"/>
    <p:sldLayoutId id="2147485081" r:id="rId5"/>
    <p:sldLayoutId id="2147485082" r:id="rId6"/>
    <p:sldLayoutId id="2147485083" r:id="rId7"/>
    <p:sldLayoutId id="2147485084" r:id="rId8"/>
    <p:sldLayoutId id="2147485085" r:id="rId9"/>
    <p:sldLayoutId id="2147485086" r:id="rId10"/>
    <p:sldLayoutId id="2147485087" r:id="rId11"/>
  </p:sldLayoutIdLst>
  <p:transition spd="med">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anose="020B0600070205080204" pitchFamily="34" charset="-128"/>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8" charset="0"/>
          <a:ea typeface="MS PGothic" panose="020B0600070205080204" pitchFamily="34"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8" charset="0"/>
          <a:ea typeface="MS PGothic" panose="020B0600070205080204" pitchFamily="34"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8" charset="0"/>
          <a:ea typeface="MS PGothic" panose="020B0600070205080204" pitchFamily="34"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8" charset="0"/>
          <a:ea typeface="MS PGothic" panose="020B0600070205080204" pitchFamily="34"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8"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
        <a:defRPr sz="3200">
          <a:solidFill>
            <a:schemeClr val="tx1"/>
          </a:solidFill>
          <a:effectLst>
            <a:outerShdw blurRad="38100" dist="38100" dir="2700000" algn="tl">
              <a:srgbClr val="000000"/>
            </a:outerShdw>
          </a:effectLst>
          <a:latin typeface="+mn-lt"/>
          <a:ea typeface="MS PGothic" panose="020B0600070205080204" pitchFamily="34" charset="-128"/>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S PGothic" panose="020B0600070205080204"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S PGothic" panose="020B0600070205080204" pitchFamily="34"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panose="020B0600070205080204" pitchFamily="34"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panose="020B0600070205080204" pitchFamily="34"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BC66E8BB-5FE3-494A-A510-4811F5D0B4D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4211" name="Rectangle 3">
            <a:extLst>
              <a:ext uri="{FF2B5EF4-FFF2-40B4-BE49-F238E27FC236}">
                <a16:creationId xmlns:a16="http://schemas.microsoft.com/office/drawing/2014/main" id="{71BB4549-3D17-AE49-9AE9-4A66AA540EB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a:extLst>
              <a:ext uri="{FF2B5EF4-FFF2-40B4-BE49-F238E27FC236}">
                <a16:creationId xmlns:a16="http://schemas.microsoft.com/office/drawing/2014/main" id="{FC057067-0D11-3347-A841-EFD6D99AD6C5}"/>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ea typeface="ＭＳ Ｐゴシック" pitchFamily="8" charset="-128"/>
                <a:cs typeface="+mn-cs"/>
              </a:defRPr>
            </a:lvl1pPr>
          </a:lstStyle>
          <a:p>
            <a:pPr>
              <a:defRPr/>
            </a:pPr>
            <a:endParaRPr lang="en-US"/>
          </a:p>
        </p:txBody>
      </p:sp>
      <p:sp>
        <p:nvSpPr>
          <p:cNvPr id="3077" name="Rectangle 5">
            <a:extLst>
              <a:ext uri="{FF2B5EF4-FFF2-40B4-BE49-F238E27FC236}">
                <a16:creationId xmlns:a16="http://schemas.microsoft.com/office/drawing/2014/main" id="{41494E05-DB1E-BD43-A9B1-F6BA75DC7AB2}"/>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ea typeface="ＭＳ Ｐゴシック" pitchFamily="8" charset="-128"/>
                <a:cs typeface="+mn-cs"/>
              </a:defRPr>
            </a:lvl1pPr>
          </a:lstStyle>
          <a:p>
            <a:pPr>
              <a:defRPr/>
            </a:pPr>
            <a:endParaRPr lang="en-US"/>
          </a:p>
        </p:txBody>
      </p:sp>
      <p:sp>
        <p:nvSpPr>
          <p:cNvPr id="3078" name="Rectangle 6">
            <a:extLst>
              <a:ext uri="{FF2B5EF4-FFF2-40B4-BE49-F238E27FC236}">
                <a16:creationId xmlns:a16="http://schemas.microsoft.com/office/drawing/2014/main" id="{D4961A34-7C2E-3443-9773-BE75BA2D9D7A}"/>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81C729C-4EE7-A74F-8E86-5EB673C8BDC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088" r:id="rId1"/>
    <p:sldLayoutId id="2147485089" r:id="rId2"/>
    <p:sldLayoutId id="2147485090" r:id="rId3"/>
    <p:sldLayoutId id="2147485091" r:id="rId4"/>
    <p:sldLayoutId id="2147485092" r:id="rId5"/>
    <p:sldLayoutId id="2147485093" r:id="rId6"/>
    <p:sldLayoutId id="2147485094" r:id="rId7"/>
    <p:sldLayoutId id="2147485095" r:id="rId8"/>
    <p:sldLayoutId id="2147485096" r:id="rId9"/>
    <p:sldLayoutId id="2147485097" r:id="rId10"/>
    <p:sldLayoutId id="2147485098" r:id="rId11"/>
    <p:sldLayoutId id="2147485099" r:id="rId12"/>
    <p:sldLayoutId id="2147485100" r:id="rId13"/>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00.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1.xml"/><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2.xml"/><Relationship Id="rId1" Type="http://schemas.openxmlformats.org/officeDocument/2006/relationships/vmlDrawing" Target="../drawings/vmlDrawing2.vml"/><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hemeOverride" Target="../theme/themeOverride1.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hemeOverride" Target="../theme/themeOverride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hemeOverride" Target="../theme/themeOverride3.xml"/><Relationship Id="rId5" Type="http://schemas.openxmlformats.org/officeDocument/2006/relationships/image" Target="../media/image26.jpe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hyperlink" Target="http://images.google.com/imgres?imgurl=www.templeofunderstanding.org/images/scrolls.jpg&amp;imgrefurl=http://www.templeofunderstanding.org/history/history4.htm&amp;h=150&amp;w=225&amp;prev=/images?q=Scrolls&amp;svnum=10&amp;hl=en&amp;lr=&amp;ie=UTF-8&amp;oe=UTF-8" TargetMode="External"/><Relationship Id="rId2" Type="http://schemas.openxmlformats.org/officeDocument/2006/relationships/notesSlide" Target="../notesSlides/notesSlide14.xml"/><Relationship Id="rId1" Type="http://schemas.openxmlformats.org/officeDocument/2006/relationships/slideLayout" Target="../slideLayouts/slideLayout62.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95.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100.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00.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100.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100.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0.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0.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00.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0.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audio" Target="../media/audio1.bin"/><Relationship Id="rId1" Type="http://schemas.openxmlformats.org/officeDocument/2006/relationships/slideLayout" Target="../slideLayouts/slideLayout100.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0.xml"/></Relationships>
</file>

<file path=ppt/slides/_rels/slide33.xml.rels><?xml version="1.0" encoding="UTF-8" standalone="yes"?>
<Relationships xmlns="http://schemas.openxmlformats.org/package/2006/relationships"><Relationship Id="rId3" Type="http://schemas.openxmlformats.org/officeDocument/2006/relationships/image" Target="file:////http/::www.dalmatia.net:belmonte:greece:b820ne.gif" TargetMode="External"/><Relationship Id="rId2" Type="http://schemas.openxmlformats.org/officeDocument/2006/relationships/image" Target="../media/image42.png"/><Relationship Id="rId1" Type="http://schemas.openxmlformats.org/officeDocument/2006/relationships/slideLayout" Target="../slideLayouts/slideLayout100.xml"/></Relationships>
</file>

<file path=ppt/slides/_rels/slide34.xml.rels><?xml version="1.0" encoding="UTF-8" standalone="yes"?>
<Relationships xmlns="http://schemas.openxmlformats.org/package/2006/relationships"><Relationship Id="rId3" Type="http://schemas.openxmlformats.org/officeDocument/2006/relationships/image" Target="file:////http/::www.dalmatia.net:belmonte:greece:b820ne.gif" TargetMode="External"/><Relationship Id="rId2" Type="http://schemas.openxmlformats.org/officeDocument/2006/relationships/image" Target="../media/image42.png"/><Relationship Id="rId1" Type="http://schemas.openxmlformats.org/officeDocument/2006/relationships/slideLayout" Target="../slideLayouts/slideLayout100.xml"/></Relationships>
</file>

<file path=ppt/slides/_rels/slide35.xml.rels><?xml version="1.0" encoding="UTF-8" standalone="yes"?>
<Relationships xmlns="http://schemas.openxmlformats.org/package/2006/relationships"><Relationship Id="rId3" Type="http://schemas.openxmlformats.org/officeDocument/2006/relationships/image" Target="file:////http/::lexicorient.com:e.o:ill:map_assyria_670.gif" TargetMode="External"/><Relationship Id="rId2" Type="http://schemas.openxmlformats.org/officeDocument/2006/relationships/image" Target="../media/image43.png"/><Relationship Id="rId1" Type="http://schemas.openxmlformats.org/officeDocument/2006/relationships/slideLayout" Target="../slideLayouts/slideLayout100.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4.xml"/><Relationship Id="rId1" Type="http://schemas.openxmlformats.org/officeDocument/2006/relationships/vmlDrawing" Target="../drawings/vmlDrawing3.vml"/><Relationship Id="rId6" Type="http://schemas.openxmlformats.org/officeDocument/2006/relationships/image" Target="../media/image45.jpeg"/><Relationship Id="rId5" Type="http://schemas.openxmlformats.org/officeDocument/2006/relationships/image" Target="../media/image44.emf"/><Relationship Id="rId4" Type="http://schemas.openxmlformats.org/officeDocument/2006/relationships/oleObject" Target="../embeddings/oleObject3.bin"/></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hyperlink" Target="http://images.google.com/imgres?imgurl=www.civ3.com/images/civ_01bab-ham.gif&amp;imgrefurl=http://www.civ3.com/civoftheweek.cfm?civ=Babylonians&amp;h=156&amp;w=120&amp;prev=/images?q=Arameans&amp;svnum=10&amp;hl=en&amp;lr=&amp;ie=UTF-8&amp;oe=UTF-8" TargetMode="External"/><Relationship Id="rId2" Type="http://schemas.openxmlformats.org/officeDocument/2006/relationships/image" Target="../media/image7.emf"/><Relationship Id="rId1" Type="http://schemas.openxmlformats.org/officeDocument/2006/relationships/slideLayout" Target="../slideLayouts/slideLayout100.xml"/><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89.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0.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0.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0.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0.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00.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47.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81.xml"/></Relationships>
</file>

<file path=ppt/slides/_rels/slide50.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33.xml"/><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4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8.xml"/><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0.xml"/></Relationships>
</file>

<file path=ppt/slides/_rels/slide5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audio" Target="../media/audio2.bin"/><Relationship Id="rId1" Type="http://schemas.openxmlformats.org/officeDocument/2006/relationships/slideLayout" Target="../slideLayouts/slideLayout100.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81.xml"/></Relationships>
</file>

<file path=ppt/slides/_rels/slide6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00.xml"/></Relationships>
</file>

<file path=ppt/slides/_rels/slide6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00.xml"/></Relationships>
</file>

<file path=ppt/slides/_rels/slide6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6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0.xml"/><Relationship Id="rId1" Type="http://schemas.openxmlformats.org/officeDocument/2006/relationships/slideLayout" Target="../slideLayouts/slideLayout94.xml"/><Relationship Id="rId4" Type="http://schemas.openxmlformats.org/officeDocument/2006/relationships/image" Target="../media/image71.jpeg"/></Relationships>
</file>

<file path=ppt/slides/_rels/slide6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1.xml"/><Relationship Id="rId1" Type="http://schemas.openxmlformats.org/officeDocument/2006/relationships/slideLayout" Target="../slideLayouts/slideLayout100.xml"/></Relationships>
</file>

<file path=ppt/slides/_rels/slide6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2.xml"/><Relationship Id="rId1" Type="http://schemas.openxmlformats.org/officeDocument/2006/relationships/slideLayout" Target="../slideLayouts/slideLayout105.xml"/></Relationships>
</file>

<file path=ppt/slides/_rels/slide6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3.xml"/><Relationship Id="rId1" Type="http://schemas.openxmlformats.org/officeDocument/2006/relationships/slideLayout" Target="../slideLayouts/slideLayout106.xml"/><Relationship Id="rId4" Type="http://schemas.openxmlformats.org/officeDocument/2006/relationships/image" Target="../media/image75.jpeg"/></Relationships>
</file>

<file path=ppt/slides/_rels/slide6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4.xml"/><Relationship Id="rId1" Type="http://schemas.openxmlformats.org/officeDocument/2006/relationships/slideLayout" Target="../slideLayouts/slideLayout95.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5.xml"/></Relationships>
</file>

<file path=ppt/slides/_rels/slide70.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45.xml"/><Relationship Id="rId1" Type="http://schemas.openxmlformats.org/officeDocument/2006/relationships/slideLayout" Target="../slideLayouts/slideLayout41.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 Id="rId9" Type="http://schemas.openxmlformats.org/officeDocument/2006/relationships/image" Target="../media/image83.jpeg"/></Relationships>
</file>

<file path=ppt/slides/_rels/slide7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6.xml"/><Relationship Id="rId1" Type="http://schemas.openxmlformats.org/officeDocument/2006/relationships/slideLayout" Target="../slideLayouts/slideLayout97.xml"/><Relationship Id="rId5" Type="http://schemas.openxmlformats.org/officeDocument/2006/relationships/image" Target="../media/image85.png"/><Relationship Id="rId4" Type="http://schemas.openxmlformats.org/officeDocument/2006/relationships/image" Target="../media/image84.jpeg"/></Relationships>
</file>

<file path=ppt/slides/_rels/slide7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7.xml"/><Relationship Id="rId1" Type="http://schemas.openxmlformats.org/officeDocument/2006/relationships/slideLayout" Target="../slideLayouts/slideLayout95.xml"/><Relationship Id="rId4" Type="http://schemas.openxmlformats.org/officeDocument/2006/relationships/image" Target="../media/image86.jpeg"/></Relationships>
</file>

<file path=ppt/slides/_rels/slide7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8.xml"/><Relationship Id="rId1" Type="http://schemas.openxmlformats.org/officeDocument/2006/relationships/slideLayout" Target="../slideLayouts/slideLayout95.xml"/></Relationships>
</file>

<file path=ppt/slides/_rels/slide7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9.xml"/><Relationship Id="rId1" Type="http://schemas.openxmlformats.org/officeDocument/2006/relationships/slideLayout" Target="../slideLayouts/slideLayout95.xml"/></Relationships>
</file>

<file path=ppt/slides/_rels/slide75.xml.rels><?xml version="1.0" encoding="UTF-8" standalone="yes"?>
<Relationships xmlns="http://schemas.openxmlformats.org/package/2006/relationships"><Relationship Id="rId2" Type="http://schemas.openxmlformats.org/officeDocument/2006/relationships/image" Target="../media/image89.gif"/><Relationship Id="rId1" Type="http://schemas.openxmlformats.org/officeDocument/2006/relationships/slideLayout" Target="../slideLayouts/slideLayout100.xml"/></Relationships>
</file>

<file path=ppt/slides/_rels/slide76.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image" Target="../media/image90.jpeg"/><Relationship Id="rId1" Type="http://schemas.openxmlformats.org/officeDocument/2006/relationships/slideLayout" Target="../slideLayouts/slideLayout24.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7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34.xml"/></Relationships>
</file>

<file path=ppt/slides/_rels/slide7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6.xml"/><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08.xml"/></Relationships>
</file>

<file path=ppt/slides/_rels/slide8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1.xml"/><Relationship Id="rId1" Type="http://schemas.openxmlformats.org/officeDocument/2006/relationships/slideLayout" Target="../slideLayouts/slideLayout118.xml"/><Relationship Id="rId4" Type="http://schemas.openxmlformats.org/officeDocument/2006/relationships/image" Target="../media/image10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7.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50407F29-B79F-DC43-AE13-7A34D0DC2C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39"/>
          <a:stretch/>
        </p:blipFill>
        <p:spPr bwMode="auto">
          <a:xfrm>
            <a:off x="0" y="0"/>
            <a:ext cx="9144000" cy="687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09570" name="Rectangle 6">
            <a:extLst>
              <a:ext uri="{FF2B5EF4-FFF2-40B4-BE49-F238E27FC236}">
                <a16:creationId xmlns:a16="http://schemas.microsoft.com/office/drawing/2014/main" id="{7C537F08-440B-B546-BC29-44770FFAEAF9}"/>
              </a:ext>
            </a:extLst>
          </p:cNvPr>
          <p:cNvSpPr>
            <a:spLocks noGrp="1" noChangeArrowheads="1"/>
          </p:cNvSpPr>
          <p:nvPr>
            <p:ph type="title" idx="4294967295"/>
          </p:nvPr>
        </p:nvSpPr>
        <p:spPr>
          <a:xfrm>
            <a:off x="-304800" y="838200"/>
            <a:ext cx="9448800" cy="3200400"/>
          </a:xfrm>
          <a:solidFill>
            <a:schemeClr val="tx1"/>
          </a:solidFill>
        </p:spPr>
        <p:txBody>
          <a:bodyPr/>
          <a:lstStyle/>
          <a:p>
            <a:pPr eaLnBrk="1" hangingPunct="1"/>
            <a:r>
              <a:rPr lang="en-US" altLang="en-US" sz="6000" b="1">
                <a:solidFill>
                  <a:schemeClr val="bg1"/>
                </a:solidFill>
              </a:rPr>
              <a:t>Danh sách Các Nước</a:t>
            </a:r>
            <a:br>
              <a:rPr lang="en-US" altLang="en-US" sz="6000" b="1">
                <a:solidFill>
                  <a:schemeClr val="bg1"/>
                </a:solidFill>
              </a:rPr>
            </a:br>
            <a:r>
              <a:rPr lang="en-US" altLang="en-US" sz="6000" b="1">
                <a:solidFill>
                  <a:schemeClr val="bg1"/>
                </a:solidFill>
              </a:rPr>
              <a:t>&amp; Các Dân tộc </a:t>
            </a:r>
            <a:br>
              <a:rPr lang="en-US" altLang="en-US" sz="6000" b="1">
                <a:solidFill>
                  <a:schemeClr val="bg1"/>
                </a:solidFill>
              </a:rPr>
            </a:br>
            <a:r>
              <a:rPr lang="en-US" altLang="en-US" sz="6000" b="1">
                <a:solidFill>
                  <a:schemeClr val="bg1"/>
                </a:solidFill>
              </a:rPr>
              <a:t>thời Cựu Ước </a:t>
            </a:r>
            <a:endParaRPr lang="en-US" altLang="en-US"/>
          </a:p>
        </p:txBody>
      </p:sp>
      <p:sp>
        <p:nvSpPr>
          <p:cNvPr id="16388" name="Text Box 7">
            <a:extLst>
              <a:ext uri="{FF2B5EF4-FFF2-40B4-BE49-F238E27FC236}">
                <a16:creationId xmlns:a16="http://schemas.microsoft.com/office/drawing/2014/main" id="{7A7C89DA-32A2-8B44-BC26-66DC375BC0A1}"/>
              </a:ext>
            </a:extLst>
          </p:cNvPr>
          <p:cNvSpPr txBox="1">
            <a:spLocks noChangeArrowheads="1"/>
          </p:cNvSpPr>
          <p:nvPr/>
        </p:nvSpPr>
        <p:spPr bwMode="auto">
          <a:xfrm>
            <a:off x="1371600" y="4191000"/>
            <a:ext cx="6553200" cy="7080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defRPr/>
            </a:pPr>
            <a:r>
              <a:rPr lang="en-US" sz="4000" b="1" i="1" dirty="0" err="1">
                <a:solidFill>
                  <a:srgbClr val="FFFFFF"/>
                </a:solidFill>
              </a:rPr>
              <a:t>Họ</a:t>
            </a:r>
            <a:r>
              <a:rPr lang="en-US" sz="4000" b="1" i="1" dirty="0">
                <a:solidFill>
                  <a:srgbClr val="FFFFFF"/>
                </a:solidFill>
              </a:rPr>
              <a:t> </a:t>
            </a:r>
            <a:r>
              <a:rPr lang="en-US" sz="4000" b="1" i="1" dirty="0" err="1">
                <a:solidFill>
                  <a:srgbClr val="FFFFFF"/>
                </a:solidFill>
              </a:rPr>
              <a:t>từ</a:t>
            </a:r>
            <a:r>
              <a:rPr lang="en-US" sz="4000" b="1" i="1" dirty="0">
                <a:solidFill>
                  <a:srgbClr val="FFFFFF"/>
                </a:solidFill>
              </a:rPr>
              <a:t> </a:t>
            </a:r>
            <a:r>
              <a:rPr lang="en-US" sz="4000" b="1" i="1" dirty="0" err="1">
                <a:solidFill>
                  <a:srgbClr val="FFFFFF"/>
                </a:solidFill>
              </a:rPr>
              <a:t>Đâu</a:t>
            </a:r>
            <a:r>
              <a:rPr lang="en-US" sz="4000" b="1" i="1" dirty="0">
                <a:solidFill>
                  <a:srgbClr val="FFFFFF"/>
                </a:solidFill>
              </a:rPr>
              <a:t> </a:t>
            </a:r>
            <a:r>
              <a:rPr lang="en-US" sz="4000" b="1" i="1" dirty="0" err="1">
                <a:solidFill>
                  <a:srgbClr val="FFFFFF"/>
                </a:solidFill>
              </a:rPr>
              <a:t>Đến</a:t>
            </a:r>
            <a:r>
              <a:rPr lang="en-US" sz="4000" b="1" i="1" dirty="0">
                <a:solidFill>
                  <a:srgbClr val="FFFFFF"/>
                </a:solidFill>
              </a:rPr>
              <a:t>?</a:t>
            </a:r>
          </a:p>
        </p:txBody>
      </p:sp>
      <p:sp>
        <p:nvSpPr>
          <p:cNvPr id="7" name="Text Box 5">
            <a:extLst>
              <a:ext uri="{FF2B5EF4-FFF2-40B4-BE49-F238E27FC236}">
                <a16:creationId xmlns:a16="http://schemas.microsoft.com/office/drawing/2014/main" id="{9AE021E9-D5E1-DC41-B90F-E6ECAF30B9E3}"/>
              </a:ext>
            </a:extLst>
          </p:cNvPr>
          <p:cNvSpPr txBox="1">
            <a:spLocks noChangeArrowheads="1"/>
          </p:cNvSpPr>
          <p:nvPr/>
        </p:nvSpPr>
        <p:spPr bwMode="auto">
          <a:xfrm>
            <a:off x="-25658" y="6514451"/>
            <a:ext cx="9169658" cy="338554"/>
          </a:xfrm>
          <a:prstGeom prst="rect">
            <a:avLst/>
          </a:prstGeom>
          <a:solidFill>
            <a:srgbClr val="000000"/>
          </a:solidFill>
          <a:ln w="9525">
            <a:noFill/>
            <a:miter lim="800000"/>
            <a:headEnd/>
            <a:tailEnd/>
          </a:ln>
          <a:effec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a:ln>
                  <a:noFill/>
                </a:ln>
                <a:solidFill>
                  <a:srgbClr val="FFFFFF"/>
                </a:solidFill>
                <a:effectLst/>
                <a:uLnTx/>
                <a:uFillTx/>
                <a:latin typeface="Arial" charset="0"/>
                <a:ea typeface="ＭＳ Ｐゴシック" charset="0"/>
                <a:cs typeface="Arial" charset="0"/>
              </a:rPr>
              <a:t>Tiến</a:t>
            </a:r>
            <a:r>
              <a:rPr kumimoji="0" lang="en-US" sz="1600" b="1" i="0" u="none" strike="noStrike" kern="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600" b="1" i="0" u="none" strike="noStrike" kern="0" cap="none" spc="0" normalizeH="0" baseline="0" noProof="0" dirty="0" err="1">
                <a:ln>
                  <a:noFill/>
                </a:ln>
                <a:solidFill>
                  <a:srgbClr val="FFFFFF"/>
                </a:solidFill>
                <a:effectLst/>
                <a:uLnTx/>
                <a:uFillTx/>
                <a:latin typeface="Arial" charset="0"/>
                <a:ea typeface="ＭＳ Ｐゴシック" charset="0"/>
                <a:cs typeface="Arial" charset="0"/>
              </a:rPr>
              <a:t>sĩ</a:t>
            </a:r>
            <a:r>
              <a:rPr kumimoji="0" lang="en-US" sz="1600" b="1" i="0" u="none" strike="noStrike" kern="0" cap="none" spc="0" normalizeH="0" baseline="0" noProof="0" dirty="0">
                <a:ln>
                  <a:noFill/>
                </a:ln>
                <a:solidFill>
                  <a:srgbClr val="FFFFFF"/>
                </a:solidFill>
                <a:effectLst/>
                <a:uLnTx/>
                <a:uFillTx/>
                <a:latin typeface="Arial" charset="0"/>
                <a:ea typeface="ＭＳ Ｐゴシック" charset="0"/>
                <a:cs typeface="Arial" charset="0"/>
              </a:rPr>
              <a:t> Rick Griffith • </a:t>
            </a:r>
            <a:r>
              <a:rPr kumimoji="0" lang="en-US" sz="1600" b="1" i="0" u="none" strike="noStrike" kern="0" cap="none" spc="0" normalizeH="0" baseline="0" noProof="0" dirty="0" err="1">
                <a:ln>
                  <a:noFill/>
                </a:ln>
                <a:solidFill>
                  <a:srgbClr val="FFFFFF"/>
                </a:solidFill>
                <a:effectLst/>
                <a:uLnTx/>
                <a:uFillTx/>
                <a:latin typeface="Arial" charset="0"/>
                <a:ea typeface="ＭＳ Ｐゴシック" charset="0"/>
                <a:cs typeface="Arial" charset="0"/>
              </a:rPr>
              <a:t>Trường</a:t>
            </a:r>
            <a:r>
              <a:rPr kumimoji="0" lang="en-US" sz="1600" b="1" i="0" u="none" strike="noStrike" kern="0" cap="none" spc="0" normalizeH="0" baseline="0" noProof="0" dirty="0">
                <a:ln>
                  <a:noFill/>
                </a:ln>
                <a:solidFill>
                  <a:srgbClr val="FFFFFF"/>
                </a:solidFill>
                <a:effectLst/>
                <a:uLnTx/>
                <a:uFillTx/>
                <a:latin typeface="Arial" charset="0"/>
                <a:ea typeface="ＭＳ Ｐゴシック" charset="0"/>
                <a:cs typeface="Arial" charset="0"/>
              </a:rPr>
              <a:t> Kinh </a:t>
            </a:r>
            <a:r>
              <a:rPr kumimoji="0" lang="en-US" sz="1600" b="1" i="0" u="none" strike="noStrike" kern="0" cap="none" spc="0" normalizeH="0" baseline="0" noProof="0" dirty="0" err="1">
                <a:ln>
                  <a:noFill/>
                </a:ln>
                <a:solidFill>
                  <a:srgbClr val="FFFFFF"/>
                </a:solidFill>
                <a:effectLst/>
                <a:uLnTx/>
                <a:uFillTx/>
                <a:latin typeface="Arial" charset="0"/>
                <a:ea typeface="ＭＳ Ｐゴシック" charset="0"/>
                <a:cs typeface="Arial" charset="0"/>
              </a:rPr>
              <a:t>Thánh</a:t>
            </a:r>
            <a:r>
              <a:rPr kumimoji="0" lang="en-US" sz="1600" b="1" i="0" u="none" strike="noStrike" kern="0" cap="none" spc="0" normalizeH="0" baseline="0" noProof="0" dirty="0">
                <a:ln>
                  <a:noFill/>
                </a:ln>
                <a:solidFill>
                  <a:srgbClr val="FFFFFF"/>
                </a:solidFill>
                <a:effectLst/>
                <a:uLnTx/>
                <a:uFillTx/>
                <a:latin typeface="Arial" charset="0"/>
                <a:ea typeface="ＭＳ Ｐゴシック" charset="0"/>
                <a:cs typeface="Arial" charset="0"/>
              </a:rPr>
              <a:t> Singapore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2" descr="cuneiformtablets">
            <a:extLst>
              <a:ext uri="{FF2B5EF4-FFF2-40B4-BE49-F238E27FC236}">
                <a16:creationId xmlns:a16="http://schemas.microsoft.com/office/drawing/2014/main" id="{90F67F56-AFB2-0144-AFD9-83C674C23B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92500"/>
            <a:ext cx="4956175"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78" name="Picture 3" descr="cuneiformwriting">
            <a:extLst>
              <a:ext uri="{FF2B5EF4-FFF2-40B4-BE49-F238E27FC236}">
                <a16:creationId xmlns:a16="http://schemas.microsoft.com/office/drawing/2014/main" id="{10806FD7-F5C5-E446-B9F4-4318726D9D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5800" y="0"/>
            <a:ext cx="33782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79" name="Picture 4" descr="cuneiformwriting2">
            <a:extLst>
              <a:ext uri="{FF2B5EF4-FFF2-40B4-BE49-F238E27FC236}">
                <a16:creationId xmlns:a16="http://schemas.microsoft.com/office/drawing/2014/main" id="{36883BB1-1F4D-0E45-9C55-24C0C04797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1066800"/>
            <a:ext cx="4191000"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Rectangle 5">
            <a:extLst>
              <a:ext uri="{FF2B5EF4-FFF2-40B4-BE49-F238E27FC236}">
                <a16:creationId xmlns:a16="http://schemas.microsoft.com/office/drawing/2014/main" id="{CEBAA0BE-192E-4846-8116-2A62CB4E7BE5}"/>
              </a:ext>
            </a:extLst>
          </p:cNvPr>
          <p:cNvSpPr>
            <a:spLocks noGrp="1" noChangeArrowheads="1"/>
          </p:cNvSpPr>
          <p:nvPr>
            <p:ph type="title"/>
          </p:nvPr>
        </p:nvSpPr>
        <p:spPr>
          <a:xfrm>
            <a:off x="219075" y="227013"/>
            <a:ext cx="6791325" cy="2211387"/>
          </a:xfrm>
        </p:spPr>
        <p:txBody>
          <a:bodyPr/>
          <a:lstStyle/>
          <a:p>
            <a:pPr eaLnBrk="1" hangingPunct="1">
              <a:buFontTx/>
              <a:buChar char="•"/>
            </a:pPr>
            <a:r>
              <a:rPr lang="en-US" altLang="en-US" b="1">
                <a:solidFill>
                  <a:srgbClr val="FFFF00"/>
                </a:solidFill>
              </a:rPr>
              <a:t>Người Sumer có công lớn trong việc phát minh ra chữ viết.</a:t>
            </a:r>
            <a:endParaRPr lang="en-US" altLang="en-US">
              <a:solidFill>
                <a:srgbClr val="FFFF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a:extLst>
              <a:ext uri="{FF2B5EF4-FFF2-40B4-BE49-F238E27FC236}">
                <a16:creationId xmlns:a16="http://schemas.microsoft.com/office/drawing/2014/main" id="{E61FA36F-2E0E-F34E-8FE1-D18EC5E70AB2}"/>
              </a:ext>
            </a:extLst>
          </p:cNvPr>
          <p:cNvSpPr>
            <a:spLocks noGrp="1" noChangeArrowheads="1"/>
          </p:cNvSpPr>
          <p:nvPr>
            <p:ph type="title"/>
          </p:nvPr>
        </p:nvSpPr>
        <p:spPr>
          <a:xfrm>
            <a:off x="0" y="228600"/>
            <a:ext cx="2133600" cy="2971800"/>
          </a:xfrm>
        </p:spPr>
        <p:txBody>
          <a:bodyPr/>
          <a:lstStyle/>
          <a:p>
            <a:pPr eaLnBrk="1" hangingPunct="1"/>
            <a:r>
              <a:rPr lang="en-US" altLang="en-US"/>
              <a:t>Quốc gia thành phố đầu tiên</a:t>
            </a:r>
          </a:p>
        </p:txBody>
      </p:sp>
      <p:graphicFrame>
        <p:nvGraphicFramePr>
          <p:cNvPr id="129026" name="Object 3">
            <a:extLst>
              <a:ext uri="{FF2B5EF4-FFF2-40B4-BE49-F238E27FC236}">
                <a16:creationId xmlns:a16="http://schemas.microsoft.com/office/drawing/2014/main" id="{E368D7AB-A68C-E243-9A85-5AC365CFA628}"/>
              </a:ext>
            </a:extLst>
          </p:cNvPr>
          <p:cNvGraphicFramePr>
            <a:graphicFrameLocks noChangeAspect="1"/>
          </p:cNvGraphicFramePr>
          <p:nvPr>
            <p:ph type="dgm" idx="1"/>
          </p:nvPr>
        </p:nvGraphicFramePr>
        <p:xfrm>
          <a:off x="1143000" y="3390900"/>
          <a:ext cx="6042025" cy="2887663"/>
        </p:xfrm>
        <a:graphic>
          <a:graphicData uri="http://schemas.openxmlformats.org/presentationml/2006/ole">
            <mc:AlternateContent xmlns:mc="http://schemas.openxmlformats.org/markup-compatibility/2006">
              <mc:Choice xmlns:v="urn:schemas-microsoft-com:vml" Requires="v">
                <p:oleObj spid="_x0000_s129033" name="Microsoft Organization Chart" r:id="rId4" imgW="3022600" imgH="1441450" progId="">
                  <p:embed followColorScheme="full"/>
                </p:oleObj>
              </mc:Choice>
              <mc:Fallback>
                <p:oleObj name="Microsoft Organization Chart" r:id="rId4" imgW="3022600" imgH="1441450" progId="">
                  <p:embed followColorScheme="full"/>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3390900"/>
                        <a:ext cx="6042025"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9027" name="Picture 4">
            <a:extLst>
              <a:ext uri="{FF2B5EF4-FFF2-40B4-BE49-F238E27FC236}">
                <a16:creationId xmlns:a16="http://schemas.microsoft.com/office/drawing/2014/main" id="{7B973E0F-D2F9-A842-9944-AF9B27DE33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228600"/>
            <a:ext cx="270986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8" name="Rectangle 4">
            <a:extLst>
              <a:ext uri="{FF2B5EF4-FFF2-40B4-BE49-F238E27FC236}">
                <a16:creationId xmlns:a16="http://schemas.microsoft.com/office/drawing/2014/main" id="{195D3AE7-24CC-C648-9D7F-054873FE07B1}"/>
              </a:ext>
            </a:extLst>
          </p:cNvPr>
          <p:cNvSpPr>
            <a:spLocks noChangeArrowheads="1"/>
          </p:cNvSpPr>
          <p:nvPr/>
        </p:nvSpPr>
        <p:spPr bwMode="auto">
          <a:xfrm>
            <a:off x="1219200" y="3429000"/>
            <a:ext cx="5410200" cy="685800"/>
          </a:xfrm>
          <a:prstGeom prst="rect">
            <a:avLst/>
          </a:prstGeom>
          <a:solidFill>
            <a:schemeClr val="accent1"/>
          </a:solidFill>
          <a:ln w="9525">
            <a:solidFill>
              <a:schemeClr val="tx1"/>
            </a:solidFill>
            <a:round/>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2800"/>
              <a:t>Hình thức Chính quyền đầu tiên</a:t>
            </a:r>
          </a:p>
        </p:txBody>
      </p:sp>
      <p:sp>
        <p:nvSpPr>
          <p:cNvPr id="129029" name="Rectangle 5">
            <a:extLst>
              <a:ext uri="{FF2B5EF4-FFF2-40B4-BE49-F238E27FC236}">
                <a16:creationId xmlns:a16="http://schemas.microsoft.com/office/drawing/2014/main" id="{89B70394-A0C8-934C-A501-5F3F16702F60}"/>
              </a:ext>
            </a:extLst>
          </p:cNvPr>
          <p:cNvSpPr>
            <a:spLocks noChangeArrowheads="1"/>
          </p:cNvSpPr>
          <p:nvPr/>
        </p:nvSpPr>
        <p:spPr bwMode="auto">
          <a:xfrm>
            <a:off x="2362200" y="4648200"/>
            <a:ext cx="2743200" cy="685800"/>
          </a:xfrm>
          <a:prstGeom prst="rect">
            <a:avLst/>
          </a:prstGeom>
          <a:solidFill>
            <a:schemeClr val="accent1"/>
          </a:solidFill>
          <a:ln w="9525">
            <a:solidFill>
              <a:schemeClr val="tx1"/>
            </a:solidFill>
            <a:round/>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a:t>Vua Sumer</a:t>
            </a:r>
          </a:p>
          <a:p>
            <a:pPr algn="ctr"/>
            <a:r>
              <a:rPr lang="en-US" altLang="en-US"/>
              <a:t>Ông Trùm Đền thờ</a:t>
            </a:r>
          </a:p>
        </p:txBody>
      </p:sp>
      <p:sp>
        <p:nvSpPr>
          <p:cNvPr id="129030" name="Rectangle 6">
            <a:extLst>
              <a:ext uri="{FF2B5EF4-FFF2-40B4-BE49-F238E27FC236}">
                <a16:creationId xmlns:a16="http://schemas.microsoft.com/office/drawing/2014/main" id="{C61B61FB-973F-AE44-9C10-6F08D75EBA2F}"/>
              </a:ext>
            </a:extLst>
          </p:cNvPr>
          <p:cNvSpPr>
            <a:spLocks noChangeArrowheads="1"/>
          </p:cNvSpPr>
          <p:nvPr/>
        </p:nvSpPr>
        <p:spPr bwMode="auto">
          <a:xfrm>
            <a:off x="1524000" y="5715000"/>
            <a:ext cx="2209800" cy="533400"/>
          </a:xfrm>
          <a:prstGeom prst="rect">
            <a:avLst/>
          </a:prstGeom>
          <a:solidFill>
            <a:schemeClr val="accent1"/>
          </a:solidFill>
          <a:ln w="9525">
            <a:solidFill>
              <a:schemeClr val="tx1"/>
            </a:solidFill>
            <a:round/>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2000"/>
              <a:t>H.Đ. Trưởng lão</a:t>
            </a:r>
          </a:p>
        </p:txBody>
      </p:sp>
      <p:sp>
        <p:nvSpPr>
          <p:cNvPr id="129031" name="Rectangle 7">
            <a:extLst>
              <a:ext uri="{FF2B5EF4-FFF2-40B4-BE49-F238E27FC236}">
                <a16:creationId xmlns:a16="http://schemas.microsoft.com/office/drawing/2014/main" id="{D716D4A0-0499-1A45-9631-79863D3D1218}"/>
              </a:ext>
            </a:extLst>
          </p:cNvPr>
          <p:cNvSpPr>
            <a:spLocks noChangeArrowheads="1"/>
          </p:cNvSpPr>
          <p:nvPr/>
        </p:nvSpPr>
        <p:spPr bwMode="auto">
          <a:xfrm>
            <a:off x="3886200" y="5715000"/>
            <a:ext cx="2362200" cy="533400"/>
          </a:xfrm>
          <a:prstGeom prst="rect">
            <a:avLst/>
          </a:prstGeom>
          <a:solidFill>
            <a:schemeClr val="accent1"/>
          </a:solidFill>
          <a:ln w="9525">
            <a:solidFill>
              <a:schemeClr val="tx1"/>
            </a:solidFill>
            <a:round/>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1800"/>
              <a:t>Nam trưởng thành tự do</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a:extLst>
              <a:ext uri="{FF2B5EF4-FFF2-40B4-BE49-F238E27FC236}">
                <a16:creationId xmlns:a16="http://schemas.microsoft.com/office/drawing/2014/main" id="{01AE97B4-B7C0-7F4C-B8C6-5F4115D94B89}"/>
              </a:ext>
            </a:extLst>
          </p:cNvPr>
          <p:cNvSpPr>
            <a:spLocks noGrp="1" noChangeArrowheads="1"/>
          </p:cNvSpPr>
          <p:nvPr>
            <p:ph type="title"/>
          </p:nvPr>
        </p:nvSpPr>
        <p:spPr/>
        <p:txBody>
          <a:bodyPr/>
          <a:lstStyle/>
          <a:p>
            <a:pPr eaLnBrk="1" hangingPunct="1"/>
            <a:r>
              <a:rPr lang="en-US" altLang="en-US"/>
              <a:t>Phát minh ra Bánh xe </a:t>
            </a:r>
          </a:p>
        </p:txBody>
      </p:sp>
      <p:pic>
        <p:nvPicPr>
          <p:cNvPr id="131074" name="Picture 3">
            <a:extLst>
              <a:ext uri="{FF2B5EF4-FFF2-40B4-BE49-F238E27FC236}">
                <a16:creationId xmlns:a16="http://schemas.microsoft.com/office/drawing/2014/main" id="{0D9D4263-DE0E-3040-9B31-B8447284BE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600200"/>
            <a:ext cx="408305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a:extLst>
              <a:ext uri="{FF2B5EF4-FFF2-40B4-BE49-F238E27FC236}">
                <a16:creationId xmlns:a16="http://schemas.microsoft.com/office/drawing/2014/main" id="{CC41C6D1-526F-FD48-BB59-99AD6685DAD5}"/>
              </a:ext>
            </a:extLst>
          </p:cNvPr>
          <p:cNvSpPr>
            <a:spLocks noGrp="1" noChangeArrowheads="1"/>
          </p:cNvSpPr>
          <p:nvPr>
            <p:ph type="title"/>
          </p:nvPr>
        </p:nvSpPr>
        <p:spPr/>
        <p:txBody>
          <a:bodyPr/>
          <a:lstStyle/>
          <a:p>
            <a:pPr eaLnBrk="1" hangingPunct="1"/>
            <a:r>
              <a:rPr lang="en-US" altLang="en-US"/>
              <a:t>The Potter</a:t>
            </a:r>
            <a:r>
              <a:rPr lang="ja-JP" altLang="en-US"/>
              <a:t>’</a:t>
            </a:r>
            <a:r>
              <a:rPr lang="en-US" altLang="ja-JP"/>
              <a:t>s Wheel</a:t>
            </a:r>
            <a:endParaRPr lang="en-US" altLang="en-US"/>
          </a:p>
        </p:txBody>
      </p:sp>
      <p:pic>
        <p:nvPicPr>
          <p:cNvPr id="133122" name="Picture 3">
            <a:extLst>
              <a:ext uri="{FF2B5EF4-FFF2-40B4-BE49-F238E27FC236}">
                <a16:creationId xmlns:a16="http://schemas.microsoft.com/office/drawing/2014/main" id="{8A051DB1-9468-204B-9D5E-0B884E9E38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838200"/>
            <a:ext cx="5659438"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a:extLst>
              <a:ext uri="{FF2B5EF4-FFF2-40B4-BE49-F238E27FC236}">
                <a16:creationId xmlns:a16="http://schemas.microsoft.com/office/drawing/2014/main" id="{DF19E233-593E-254F-8C6E-BD31F4F86904}"/>
              </a:ext>
            </a:extLst>
          </p:cNvPr>
          <p:cNvSpPr>
            <a:spLocks noGrp="1" noChangeArrowheads="1"/>
          </p:cNvSpPr>
          <p:nvPr>
            <p:ph type="title"/>
          </p:nvPr>
        </p:nvSpPr>
        <p:spPr/>
        <p:txBody>
          <a:bodyPr/>
          <a:lstStyle/>
          <a:p>
            <a:pPr eaLnBrk="1" hangingPunct="1"/>
            <a:r>
              <a:rPr lang="en-US" altLang="en-US"/>
              <a:t>Kiến trúc</a:t>
            </a:r>
          </a:p>
        </p:txBody>
      </p:sp>
      <p:sp>
        <p:nvSpPr>
          <p:cNvPr id="135170" name="Rectangle 3">
            <a:extLst>
              <a:ext uri="{FF2B5EF4-FFF2-40B4-BE49-F238E27FC236}">
                <a16:creationId xmlns:a16="http://schemas.microsoft.com/office/drawing/2014/main" id="{67B4361A-2E86-D84E-B052-63A7EEA753E5}"/>
              </a:ext>
            </a:extLst>
          </p:cNvPr>
          <p:cNvSpPr>
            <a:spLocks noGrp="1" noChangeArrowheads="1"/>
          </p:cNvSpPr>
          <p:nvPr>
            <p:ph type="body" idx="1"/>
          </p:nvPr>
        </p:nvSpPr>
        <p:spPr/>
        <p:txBody>
          <a:bodyPr/>
          <a:lstStyle/>
          <a:p>
            <a:pPr eaLnBrk="1" hangingPunct="1"/>
            <a:r>
              <a:rPr lang="en-US" altLang="en-US" sz="3600"/>
              <a:t>Ziggurat</a:t>
            </a:r>
          </a:p>
        </p:txBody>
      </p:sp>
      <p:pic>
        <p:nvPicPr>
          <p:cNvPr id="135171" name="Picture 4">
            <a:extLst>
              <a:ext uri="{FF2B5EF4-FFF2-40B4-BE49-F238E27FC236}">
                <a16:creationId xmlns:a16="http://schemas.microsoft.com/office/drawing/2014/main" id="{2D0AAD1E-4231-9C40-A014-AE85197E68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352800"/>
            <a:ext cx="5638800" cy="375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5172" name="Picture 5" descr="zigourur">
            <a:extLst>
              <a:ext uri="{FF2B5EF4-FFF2-40B4-BE49-F238E27FC236}">
                <a16:creationId xmlns:a16="http://schemas.microsoft.com/office/drawing/2014/main" id="{1C222923-1347-A34B-A0C2-73DB3419B1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828800"/>
            <a:ext cx="3276600" cy="3276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7217" name="Picture 2" descr="scrolls">
            <a:hlinkClick r:id="rId3"/>
            <a:extLst>
              <a:ext uri="{FF2B5EF4-FFF2-40B4-BE49-F238E27FC236}">
                <a16:creationId xmlns:a16="http://schemas.microsoft.com/office/drawing/2014/main" id="{361E66DF-2742-C148-B1F9-DB94501BE68A}"/>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r="10869"/>
          <a:stretch>
            <a:fillRect/>
          </a:stretch>
        </p:blipFill>
        <p:spPr bwMode="auto">
          <a:xfrm>
            <a:off x="-228600" y="-76200"/>
            <a:ext cx="93726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Rectangle 4">
            <a:extLst>
              <a:ext uri="{FF2B5EF4-FFF2-40B4-BE49-F238E27FC236}">
                <a16:creationId xmlns:a16="http://schemas.microsoft.com/office/drawing/2014/main" id="{D57BAD75-9687-804F-AA89-169C267B9284}"/>
              </a:ext>
            </a:extLst>
          </p:cNvPr>
          <p:cNvSpPr>
            <a:spLocks noGrp="1" noChangeArrowheads="1"/>
          </p:cNvSpPr>
          <p:nvPr>
            <p:ph type="title"/>
          </p:nvPr>
        </p:nvSpPr>
        <p:spPr/>
        <p:txBody>
          <a:bodyPr/>
          <a:lstStyle/>
          <a:p>
            <a:pPr eaLnBrk="1" hangingPunct="1"/>
            <a:r>
              <a:rPr lang="en-US" altLang="en-US" sz="6000">
                <a:solidFill>
                  <a:srgbClr val="FFFF00"/>
                </a:solidFill>
              </a:rPr>
              <a:t>Bài học từ Sumer</a:t>
            </a:r>
          </a:p>
        </p:txBody>
      </p:sp>
      <p:sp>
        <p:nvSpPr>
          <p:cNvPr id="39943" name="Rectangle 7">
            <a:extLst>
              <a:ext uri="{FF2B5EF4-FFF2-40B4-BE49-F238E27FC236}">
                <a16:creationId xmlns:a16="http://schemas.microsoft.com/office/drawing/2014/main" id="{2527688A-39EF-1B41-90EB-876BAC43AFFF}"/>
              </a:ext>
            </a:extLst>
          </p:cNvPr>
          <p:cNvSpPr>
            <a:spLocks noChangeArrowheads="1"/>
          </p:cNvSpPr>
          <p:nvPr/>
        </p:nvSpPr>
        <p:spPr bwMode="auto">
          <a:xfrm>
            <a:off x="-76200" y="1447800"/>
            <a:ext cx="4495800" cy="5410200"/>
          </a:xfrm>
          <a:prstGeom prst="rect">
            <a:avLst/>
          </a:prstGeom>
          <a:noFill/>
          <a:ln w="9525">
            <a:noFill/>
            <a:miter lim="800000"/>
            <a:headEnd/>
            <a:tailEnd/>
          </a:ln>
          <a:effectLst/>
        </p:spPr>
        <p:txBody>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buClr>
                <a:schemeClr val="hlink"/>
              </a:buClr>
              <a:buSzPct val="75000"/>
              <a:buFont typeface="Wingdings" pitchFamily="2" charset="2"/>
              <a:buChar char="l"/>
            </a:pPr>
            <a:r>
              <a:rPr lang="en-US" altLang="en-US" sz="2800" b="1">
                <a:effectLst>
                  <a:outerShdw blurRad="38100" dist="38100" dir="2700000" algn="tl">
                    <a:srgbClr val="010199"/>
                  </a:outerShdw>
                </a:effectLst>
              </a:rPr>
              <a:t>Đức Chúa Trời đem Áp ra ham ra khỏi quê hương Sumer để cho ông một khởi đầu mới</a:t>
            </a:r>
          </a:p>
          <a:p>
            <a:pPr eaLnBrk="1" hangingPunct="1">
              <a:spcBef>
                <a:spcPct val="20000"/>
              </a:spcBef>
              <a:buClr>
                <a:schemeClr val="hlink"/>
              </a:buClr>
              <a:buSzPct val="75000"/>
              <a:buFont typeface="Wingdings" pitchFamily="2" charset="2"/>
              <a:buChar char="l"/>
            </a:pPr>
            <a:endParaRPr lang="en-US" altLang="en-US" sz="2800" b="1">
              <a:effectLst>
                <a:outerShdw blurRad="38100" dist="38100" dir="2700000" algn="tl">
                  <a:srgbClr val="010199"/>
                </a:outerShdw>
              </a:effectLst>
            </a:endParaRPr>
          </a:p>
          <a:p>
            <a:pPr eaLnBrk="1" hangingPunct="1">
              <a:spcBef>
                <a:spcPct val="20000"/>
              </a:spcBef>
              <a:buClr>
                <a:schemeClr val="hlink"/>
              </a:buClr>
              <a:buSzPct val="75000"/>
              <a:buFont typeface="Wingdings" pitchFamily="2" charset="2"/>
              <a:buChar char="l"/>
            </a:pPr>
            <a:r>
              <a:rPr lang="en-US" altLang="en-US" sz="2800" b="1">
                <a:effectLst>
                  <a:outerShdw blurRad="38100" dist="38100" dir="2700000" algn="tl">
                    <a:srgbClr val="010199"/>
                  </a:outerShdw>
                </a:effectLst>
              </a:rPr>
              <a:t>Abraham được huấn luyện tại một  nền văn minh tiên tiến nhất thời bấy giờ (Sumer) để sống đời thôn dã bên Canaan.</a:t>
            </a:r>
          </a:p>
        </p:txBody>
      </p:sp>
      <p:sp>
        <p:nvSpPr>
          <p:cNvPr id="39945" name="Rectangle 9">
            <a:extLst>
              <a:ext uri="{FF2B5EF4-FFF2-40B4-BE49-F238E27FC236}">
                <a16:creationId xmlns:a16="http://schemas.microsoft.com/office/drawing/2014/main" id="{AD08E2CE-C948-F94B-AA6F-18C28FD3492F}"/>
              </a:ext>
            </a:extLst>
          </p:cNvPr>
          <p:cNvSpPr>
            <a:spLocks noChangeArrowheads="1"/>
          </p:cNvSpPr>
          <p:nvPr/>
        </p:nvSpPr>
        <p:spPr bwMode="auto">
          <a:xfrm>
            <a:off x="4572000" y="1371600"/>
            <a:ext cx="4495800" cy="5257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buClr>
                <a:schemeClr val="hlink"/>
              </a:buClr>
              <a:buSzPct val="75000"/>
              <a:buFont typeface="Wingdings" pitchFamily="2" charset="2"/>
              <a:buChar char="l"/>
            </a:pPr>
            <a:r>
              <a:rPr lang="en-US" altLang="en-US" sz="2800" b="1">
                <a:effectLst>
                  <a:outerShdw blurRad="38100" dist="38100" dir="2700000" algn="tl">
                    <a:srgbClr val="010199"/>
                  </a:outerShdw>
                </a:effectLst>
              </a:rPr>
              <a:t>Đức Chúa Trời thường đem chúng ta đi khỏi nơi đang sống  để đem chúng ta vào đường lối phù hợp với ý chỉ Ngài.</a:t>
            </a:r>
          </a:p>
          <a:p>
            <a:pPr eaLnBrk="1" hangingPunct="1">
              <a:spcBef>
                <a:spcPct val="20000"/>
              </a:spcBef>
              <a:buClr>
                <a:schemeClr val="hlink"/>
              </a:buClr>
              <a:buSzPct val="75000"/>
              <a:buFont typeface="Wingdings" pitchFamily="2" charset="2"/>
              <a:buChar char="l"/>
            </a:pPr>
            <a:r>
              <a:rPr lang="en-US" altLang="en-US" sz="2800" b="1">
                <a:effectLst>
                  <a:outerShdw blurRad="38100" dist="38100" dir="2700000" algn="tl">
                    <a:srgbClr val="010199"/>
                  </a:outerShdw>
                </a:effectLst>
              </a:rPr>
              <a:t>Đức Chúa Trời huấn luyện chúng ta làm theo ý muốn Ngài không có nghĩa là Ngài giáo dục quá kỹ.</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9943">
                                            <p:txEl>
                                              <p:pRg st="0" end="0"/>
                                            </p:txEl>
                                          </p:spTgt>
                                        </p:tgtEl>
                                        <p:attrNameLst>
                                          <p:attrName>style.visibility</p:attrName>
                                        </p:attrNameLst>
                                      </p:cBhvr>
                                      <p:to>
                                        <p:strVal val="visible"/>
                                      </p:to>
                                    </p:set>
                                    <p:animEffect transition="in" filter="slide(fromBottom)">
                                      <p:cBhvr>
                                        <p:cTn id="7" dur="500"/>
                                        <p:tgtEl>
                                          <p:spTgt spid="399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9943">
                                            <p:txEl>
                                              <p:pRg st="2" end="2"/>
                                            </p:txEl>
                                          </p:spTgt>
                                        </p:tgtEl>
                                        <p:attrNameLst>
                                          <p:attrName>style.visibility</p:attrName>
                                        </p:attrNameLst>
                                      </p:cBhvr>
                                      <p:to>
                                        <p:strVal val="visible"/>
                                      </p:to>
                                    </p:set>
                                    <p:animEffect transition="in" filter="slide(fromBottom)">
                                      <p:cBhvr>
                                        <p:cTn id="12" dur="500"/>
                                        <p:tgtEl>
                                          <p:spTgt spid="3994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945">
                                            <p:txEl>
                                              <p:pRg st="0" end="0"/>
                                            </p:txEl>
                                          </p:spTgt>
                                        </p:tgtEl>
                                        <p:attrNameLst>
                                          <p:attrName>style.visibility</p:attrName>
                                        </p:attrNameLst>
                                      </p:cBhvr>
                                      <p:to>
                                        <p:strVal val="visible"/>
                                      </p:to>
                                    </p:set>
                                    <p:animEffect transition="in" filter="fade">
                                      <p:cBhvr>
                                        <p:cTn id="17" dur="500"/>
                                        <p:tgtEl>
                                          <p:spTgt spid="39945">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945">
                                            <p:txEl>
                                              <p:pRg st="1" end="1"/>
                                            </p:txEl>
                                          </p:spTgt>
                                        </p:tgtEl>
                                        <p:attrNameLst>
                                          <p:attrName>style.visibility</p:attrName>
                                        </p:attrNameLst>
                                      </p:cBhvr>
                                      <p:to>
                                        <p:strVal val="visible"/>
                                      </p:to>
                                    </p:set>
                                    <p:animEffect transition="in" filter="fade">
                                      <p:cBhvr>
                                        <p:cTn id="22" dur="500"/>
                                        <p:tgtEl>
                                          <p:spTgt spid="399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3" grpId="0" build="p" autoUpdateAnimBg="0"/>
      <p:bldP spid="39945" grpId="0" build="p" bldLvl="2"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2" descr="the ppl of genesis">
            <a:extLst>
              <a:ext uri="{FF2B5EF4-FFF2-40B4-BE49-F238E27FC236}">
                <a16:creationId xmlns:a16="http://schemas.microsoft.com/office/drawing/2014/main" id="{938E14FA-8982-8448-807B-C02139D174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6" name="Rectangle 3">
            <a:extLst>
              <a:ext uri="{FF2B5EF4-FFF2-40B4-BE49-F238E27FC236}">
                <a16:creationId xmlns:a16="http://schemas.microsoft.com/office/drawing/2014/main" id="{74045B75-5D71-2F4E-A42F-F0A9D305C61D}"/>
              </a:ext>
            </a:extLst>
          </p:cNvPr>
          <p:cNvSpPr>
            <a:spLocks noGrp="1" noChangeArrowheads="1"/>
          </p:cNvSpPr>
          <p:nvPr>
            <p:ph type="title"/>
          </p:nvPr>
        </p:nvSpPr>
        <p:spPr>
          <a:xfrm>
            <a:off x="0" y="0"/>
            <a:ext cx="7772400" cy="762000"/>
          </a:xfrm>
        </p:spPr>
        <p:txBody>
          <a:bodyPr/>
          <a:lstStyle/>
          <a:p>
            <a:pPr algn="l" eaLnBrk="1" hangingPunct="1"/>
            <a:r>
              <a:rPr lang="en-US" altLang="en-US">
                <a:solidFill>
                  <a:schemeClr val="bg1"/>
                </a:solidFill>
              </a:rPr>
              <a:t>Cây Gia phả các Tổ phụ</a:t>
            </a:r>
          </a:p>
        </p:txBody>
      </p:sp>
      <p:sp>
        <p:nvSpPr>
          <p:cNvPr id="139267" name="Text Box 4">
            <a:extLst>
              <a:ext uri="{FF2B5EF4-FFF2-40B4-BE49-F238E27FC236}">
                <a16:creationId xmlns:a16="http://schemas.microsoft.com/office/drawing/2014/main" id="{39B8DD44-C8C9-EE46-9838-4124E095E724}"/>
              </a:ext>
            </a:extLst>
          </p:cNvPr>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b="1">
                <a:solidFill>
                  <a:schemeClr val="bg1"/>
                </a:solidFill>
                <a:latin typeface="Times New Roman" panose="02020603050405020304" pitchFamily="18" charset="0"/>
              </a:rPr>
              <a:t>23</a:t>
            </a:r>
          </a:p>
        </p:txBody>
      </p:sp>
      <p:sp>
        <p:nvSpPr>
          <p:cNvPr id="41989" name="Oval 5">
            <a:extLst>
              <a:ext uri="{FF2B5EF4-FFF2-40B4-BE49-F238E27FC236}">
                <a16:creationId xmlns:a16="http://schemas.microsoft.com/office/drawing/2014/main" id="{860FD5E9-4526-264D-800A-7F4D1D0CBE57}"/>
              </a:ext>
            </a:extLst>
          </p:cNvPr>
          <p:cNvSpPr>
            <a:spLocks noChangeArrowheads="1"/>
          </p:cNvSpPr>
          <p:nvPr/>
        </p:nvSpPr>
        <p:spPr bwMode="auto">
          <a:xfrm>
            <a:off x="-381000" y="2057400"/>
            <a:ext cx="2133600" cy="5334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a:solidFill>
                <a:srgbClr val="FF0000"/>
              </a:solidFill>
              <a:latin typeface="Times New Roman" panose="02020603050405020304" pitchFamily="18" charset="0"/>
            </a:endParaRPr>
          </a:p>
        </p:txBody>
      </p:sp>
      <p:sp>
        <p:nvSpPr>
          <p:cNvPr id="41990" name="Oval 6">
            <a:extLst>
              <a:ext uri="{FF2B5EF4-FFF2-40B4-BE49-F238E27FC236}">
                <a16:creationId xmlns:a16="http://schemas.microsoft.com/office/drawing/2014/main" id="{E68F071A-7922-0B44-86E5-9225EBDE07E3}"/>
              </a:ext>
            </a:extLst>
          </p:cNvPr>
          <p:cNvSpPr>
            <a:spLocks noChangeArrowheads="1"/>
          </p:cNvSpPr>
          <p:nvPr/>
        </p:nvSpPr>
        <p:spPr bwMode="auto">
          <a:xfrm>
            <a:off x="1371600" y="2743200"/>
            <a:ext cx="2133600" cy="5334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a:solidFill>
                <a:srgbClr val="FF0000"/>
              </a:solidFill>
              <a:latin typeface="Times New Roman" panose="02020603050405020304" pitchFamily="18" charset="0"/>
            </a:endParaRPr>
          </a:p>
        </p:txBody>
      </p:sp>
      <p:sp>
        <p:nvSpPr>
          <p:cNvPr id="41991" name="Oval 7">
            <a:extLst>
              <a:ext uri="{FF2B5EF4-FFF2-40B4-BE49-F238E27FC236}">
                <a16:creationId xmlns:a16="http://schemas.microsoft.com/office/drawing/2014/main" id="{8A4A8490-DF6F-D644-A89C-DAC6711A2B3A}"/>
              </a:ext>
            </a:extLst>
          </p:cNvPr>
          <p:cNvSpPr>
            <a:spLocks noChangeArrowheads="1"/>
          </p:cNvSpPr>
          <p:nvPr/>
        </p:nvSpPr>
        <p:spPr bwMode="auto">
          <a:xfrm>
            <a:off x="2667000" y="3581400"/>
            <a:ext cx="2133600" cy="5334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a:solidFill>
                <a:srgbClr val="FF0000"/>
              </a:solidFill>
              <a:latin typeface="Times New Roman" panose="02020603050405020304" pitchFamily="18" charset="0"/>
            </a:endParaRPr>
          </a:p>
        </p:txBody>
      </p:sp>
      <p:sp>
        <p:nvSpPr>
          <p:cNvPr id="41992" name="Oval 8">
            <a:extLst>
              <a:ext uri="{FF2B5EF4-FFF2-40B4-BE49-F238E27FC236}">
                <a16:creationId xmlns:a16="http://schemas.microsoft.com/office/drawing/2014/main" id="{8C591F0C-CE32-0946-BCBE-47F4463BD308}"/>
              </a:ext>
            </a:extLst>
          </p:cNvPr>
          <p:cNvSpPr>
            <a:spLocks noChangeArrowheads="1"/>
          </p:cNvSpPr>
          <p:nvPr/>
        </p:nvSpPr>
        <p:spPr bwMode="auto">
          <a:xfrm>
            <a:off x="5410200" y="5257800"/>
            <a:ext cx="2133600" cy="5334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a:solidFill>
                <a:srgbClr val="FF0000"/>
              </a:solidFill>
              <a:latin typeface="Times New Roman" panose="02020603050405020304" pitchFamily="18"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41989"/>
                                        </p:tgtEl>
                                        <p:attrNameLst>
                                          <p:attrName>style.visibility</p:attrName>
                                        </p:attrNameLst>
                                      </p:cBhvr>
                                      <p:to>
                                        <p:strVal val="visible"/>
                                      </p:to>
                                    </p:set>
                                    <p:animEffect transition="in" filter="fade">
                                      <p:cBhvr>
                                        <p:cTn id="7" dur="770" decel="100000"/>
                                        <p:tgtEl>
                                          <p:spTgt spid="41989"/>
                                        </p:tgtEl>
                                      </p:cBhvr>
                                    </p:animEffect>
                                    <p:animScale>
                                      <p:cBhvr>
                                        <p:cTn id="8" dur="770" decel="100000"/>
                                        <p:tgtEl>
                                          <p:spTgt spid="41989"/>
                                        </p:tgtEl>
                                      </p:cBhvr>
                                      <p:from x="10000" y="10000"/>
                                      <p:to x="200000" y="450000"/>
                                    </p:animScale>
                                    <p:animScale>
                                      <p:cBhvr>
                                        <p:cTn id="9" dur="1230" accel="100000" fill="hold">
                                          <p:stCondLst>
                                            <p:cond delay="770"/>
                                          </p:stCondLst>
                                        </p:cTn>
                                        <p:tgtEl>
                                          <p:spTgt spid="41989"/>
                                        </p:tgtEl>
                                      </p:cBhvr>
                                      <p:from x="200000" y="450000"/>
                                      <p:to x="100000" y="100000"/>
                                    </p:animScale>
                                    <p:set>
                                      <p:cBhvr>
                                        <p:cTn id="10" dur="770" fill="hold"/>
                                        <p:tgtEl>
                                          <p:spTgt spid="41989"/>
                                        </p:tgtEl>
                                        <p:attrNameLst>
                                          <p:attrName>ppt_x</p:attrName>
                                        </p:attrNameLst>
                                      </p:cBhvr>
                                      <p:to>
                                        <p:strVal val="(0.5)"/>
                                      </p:to>
                                    </p:set>
                                    <p:anim from="(0.5)" to="(#ppt_x)" calcmode="lin" valueType="num">
                                      <p:cBhvr>
                                        <p:cTn id="11" dur="1230" accel="100000" fill="hold">
                                          <p:stCondLst>
                                            <p:cond delay="770"/>
                                          </p:stCondLst>
                                        </p:cTn>
                                        <p:tgtEl>
                                          <p:spTgt spid="41989"/>
                                        </p:tgtEl>
                                        <p:attrNameLst>
                                          <p:attrName>ppt_x</p:attrName>
                                        </p:attrNameLst>
                                      </p:cBhvr>
                                    </p:anim>
                                    <p:set>
                                      <p:cBhvr>
                                        <p:cTn id="12" dur="770" fill="hold"/>
                                        <p:tgtEl>
                                          <p:spTgt spid="41989"/>
                                        </p:tgtEl>
                                        <p:attrNameLst>
                                          <p:attrName>ppt_y</p:attrName>
                                        </p:attrNameLst>
                                      </p:cBhvr>
                                      <p:to>
                                        <p:strVal val="(#ppt_y+0.4)"/>
                                      </p:to>
                                    </p:set>
                                    <p:anim from="(#ppt_y+0.4)" to="(#ppt_y)" calcmode="lin" valueType="num">
                                      <p:cBhvr>
                                        <p:cTn id="13" dur="1230" accel="100000" fill="hold">
                                          <p:stCondLst>
                                            <p:cond delay="770"/>
                                          </p:stCondLst>
                                        </p:cTn>
                                        <p:tgtEl>
                                          <p:spTgt spid="41989"/>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41990"/>
                                        </p:tgtEl>
                                        <p:attrNameLst>
                                          <p:attrName>style.visibility</p:attrName>
                                        </p:attrNameLst>
                                      </p:cBhvr>
                                      <p:to>
                                        <p:strVal val="visible"/>
                                      </p:to>
                                    </p:set>
                                    <p:animEffect transition="in" filter="fade">
                                      <p:cBhvr>
                                        <p:cTn id="18" dur="770" decel="100000"/>
                                        <p:tgtEl>
                                          <p:spTgt spid="41990"/>
                                        </p:tgtEl>
                                      </p:cBhvr>
                                    </p:animEffect>
                                    <p:animScale>
                                      <p:cBhvr>
                                        <p:cTn id="19" dur="770" decel="100000"/>
                                        <p:tgtEl>
                                          <p:spTgt spid="41990"/>
                                        </p:tgtEl>
                                      </p:cBhvr>
                                      <p:from x="10000" y="10000"/>
                                      <p:to x="200000" y="450000"/>
                                    </p:animScale>
                                    <p:animScale>
                                      <p:cBhvr>
                                        <p:cTn id="20" dur="1230" accel="100000" fill="hold">
                                          <p:stCondLst>
                                            <p:cond delay="770"/>
                                          </p:stCondLst>
                                        </p:cTn>
                                        <p:tgtEl>
                                          <p:spTgt spid="41990"/>
                                        </p:tgtEl>
                                      </p:cBhvr>
                                      <p:from x="200000" y="450000"/>
                                      <p:to x="100000" y="100000"/>
                                    </p:animScale>
                                    <p:set>
                                      <p:cBhvr>
                                        <p:cTn id="21" dur="770" fill="hold"/>
                                        <p:tgtEl>
                                          <p:spTgt spid="41990"/>
                                        </p:tgtEl>
                                        <p:attrNameLst>
                                          <p:attrName>ppt_x</p:attrName>
                                        </p:attrNameLst>
                                      </p:cBhvr>
                                      <p:to>
                                        <p:strVal val="(0.5)"/>
                                      </p:to>
                                    </p:set>
                                    <p:anim from="(0.5)" to="(#ppt_x)" calcmode="lin" valueType="num">
                                      <p:cBhvr>
                                        <p:cTn id="22" dur="1230" accel="100000" fill="hold">
                                          <p:stCondLst>
                                            <p:cond delay="770"/>
                                          </p:stCondLst>
                                        </p:cTn>
                                        <p:tgtEl>
                                          <p:spTgt spid="41990"/>
                                        </p:tgtEl>
                                        <p:attrNameLst>
                                          <p:attrName>ppt_x</p:attrName>
                                        </p:attrNameLst>
                                      </p:cBhvr>
                                    </p:anim>
                                    <p:set>
                                      <p:cBhvr>
                                        <p:cTn id="23" dur="770" fill="hold"/>
                                        <p:tgtEl>
                                          <p:spTgt spid="41990"/>
                                        </p:tgtEl>
                                        <p:attrNameLst>
                                          <p:attrName>ppt_y</p:attrName>
                                        </p:attrNameLst>
                                      </p:cBhvr>
                                      <p:to>
                                        <p:strVal val="(#ppt_y+0.4)"/>
                                      </p:to>
                                    </p:set>
                                    <p:anim from="(#ppt_y+0.4)" to="(#ppt_y)" calcmode="lin" valueType="num">
                                      <p:cBhvr>
                                        <p:cTn id="24" dur="1230" accel="100000" fill="hold">
                                          <p:stCondLst>
                                            <p:cond delay="770"/>
                                          </p:stCondLst>
                                        </p:cTn>
                                        <p:tgtEl>
                                          <p:spTgt spid="41990"/>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41991"/>
                                        </p:tgtEl>
                                        <p:attrNameLst>
                                          <p:attrName>style.visibility</p:attrName>
                                        </p:attrNameLst>
                                      </p:cBhvr>
                                      <p:to>
                                        <p:strVal val="visible"/>
                                      </p:to>
                                    </p:set>
                                    <p:animEffect transition="in" filter="fade">
                                      <p:cBhvr>
                                        <p:cTn id="29" dur="770" decel="100000"/>
                                        <p:tgtEl>
                                          <p:spTgt spid="41991"/>
                                        </p:tgtEl>
                                      </p:cBhvr>
                                    </p:animEffect>
                                    <p:animScale>
                                      <p:cBhvr>
                                        <p:cTn id="30" dur="770" decel="100000"/>
                                        <p:tgtEl>
                                          <p:spTgt spid="41991"/>
                                        </p:tgtEl>
                                      </p:cBhvr>
                                      <p:from x="10000" y="10000"/>
                                      <p:to x="200000" y="450000"/>
                                    </p:animScale>
                                    <p:animScale>
                                      <p:cBhvr>
                                        <p:cTn id="31" dur="1230" accel="100000" fill="hold">
                                          <p:stCondLst>
                                            <p:cond delay="770"/>
                                          </p:stCondLst>
                                        </p:cTn>
                                        <p:tgtEl>
                                          <p:spTgt spid="41991"/>
                                        </p:tgtEl>
                                      </p:cBhvr>
                                      <p:from x="200000" y="450000"/>
                                      <p:to x="100000" y="100000"/>
                                    </p:animScale>
                                    <p:set>
                                      <p:cBhvr>
                                        <p:cTn id="32" dur="770" fill="hold"/>
                                        <p:tgtEl>
                                          <p:spTgt spid="41991"/>
                                        </p:tgtEl>
                                        <p:attrNameLst>
                                          <p:attrName>ppt_x</p:attrName>
                                        </p:attrNameLst>
                                      </p:cBhvr>
                                      <p:to>
                                        <p:strVal val="(0.5)"/>
                                      </p:to>
                                    </p:set>
                                    <p:anim from="(0.5)" to="(#ppt_x)" calcmode="lin" valueType="num">
                                      <p:cBhvr>
                                        <p:cTn id="33" dur="1230" accel="100000" fill="hold">
                                          <p:stCondLst>
                                            <p:cond delay="770"/>
                                          </p:stCondLst>
                                        </p:cTn>
                                        <p:tgtEl>
                                          <p:spTgt spid="41991"/>
                                        </p:tgtEl>
                                        <p:attrNameLst>
                                          <p:attrName>ppt_x</p:attrName>
                                        </p:attrNameLst>
                                      </p:cBhvr>
                                    </p:anim>
                                    <p:set>
                                      <p:cBhvr>
                                        <p:cTn id="34" dur="770" fill="hold"/>
                                        <p:tgtEl>
                                          <p:spTgt spid="41991"/>
                                        </p:tgtEl>
                                        <p:attrNameLst>
                                          <p:attrName>ppt_y</p:attrName>
                                        </p:attrNameLst>
                                      </p:cBhvr>
                                      <p:to>
                                        <p:strVal val="(#ppt_y+0.4)"/>
                                      </p:to>
                                    </p:set>
                                    <p:anim from="(#ppt_y+0.4)" to="(#ppt_y)" calcmode="lin" valueType="num">
                                      <p:cBhvr>
                                        <p:cTn id="35" dur="1230" accel="100000" fill="hold">
                                          <p:stCondLst>
                                            <p:cond delay="770"/>
                                          </p:stCondLst>
                                        </p:cTn>
                                        <p:tgtEl>
                                          <p:spTgt spid="41991"/>
                                        </p:tgtEl>
                                        <p:attrNameLst>
                                          <p:attrName>ppt_y</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41992"/>
                                        </p:tgtEl>
                                        <p:attrNameLst>
                                          <p:attrName>style.visibility</p:attrName>
                                        </p:attrNameLst>
                                      </p:cBhvr>
                                      <p:to>
                                        <p:strVal val="visible"/>
                                      </p:to>
                                    </p:set>
                                    <p:animEffect transition="in" filter="fade">
                                      <p:cBhvr>
                                        <p:cTn id="40" dur="770" decel="100000"/>
                                        <p:tgtEl>
                                          <p:spTgt spid="41992"/>
                                        </p:tgtEl>
                                      </p:cBhvr>
                                    </p:animEffect>
                                    <p:animScale>
                                      <p:cBhvr>
                                        <p:cTn id="41" dur="770" decel="100000"/>
                                        <p:tgtEl>
                                          <p:spTgt spid="41992"/>
                                        </p:tgtEl>
                                      </p:cBhvr>
                                      <p:from x="10000" y="10000"/>
                                      <p:to x="200000" y="450000"/>
                                    </p:animScale>
                                    <p:animScale>
                                      <p:cBhvr>
                                        <p:cTn id="42" dur="1230" accel="100000" fill="hold">
                                          <p:stCondLst>
                                            <p:cond delay="770"/>
                                          </p:stCondLst>
                                        </p:cTn>
                                        <p:tgtEl>
                                          <p:spTgt spid="41992"/>
                                        </p:tgtEl>
                                      </p:cBhvr>
                                      <p:from x="200000" y="450000"/>
                                      <p:to x="100000" y="100000"/>
                                    </p:animScale>
                                    <p:set>
                                      <p:cBhvr>
                                        <p:cTn id="43" dur="770" fill="hold"/>
                                        <p:tgtEl>
                                          <p:spTgt spid="41992"/>
                                        </p:tgtEl>
                                        <p:attrNameLst>
                                          <p:attrName>ppt_x</p:attrName>
                                        </p:attrNameLst>
                                      </p:cBhvr>
                                      <p:to>
                                        <p:strVal val="(0.5)"/>
                                      </p:to>
                                    </p:set>
                                    <p:anim from="(0.5)" to="(#ppt_x)" calcmode="lin" valueType="num">
                                      <p:cBhvr>
                                        <p:cTn id="44" dur="1230" accel="100000" fill="hold">
                                          <p:stCondLst>
                                            <p:cond delay="770"/>
                                          </p:stCondLst>
                                        </p:cTn>
                                        <p:tgtEl>
                                          <p:spTgt spid="41992"/>
                                        </p:tgtEl>
                                        <p:attrNameLst>
                                          <p:attrName>ppt_x</p:attrName>
                                        </p:attrNameLst>
                                      </p:cBhvr>
                                    </p:anim>
                                    <p:set>
                                      <p:cBhvr>
                                        <p:cTn id="45" dur="770" fill="hold"/>
                                        <p:tgtEl>
                                          <p:spTgt spid="41992"/>
                                        </p:tgtEl>
                                        <p:attrNameLst>
                                          <p:attrName>ppt_y</p:attrName>
                                        </p:attrNameLst>
                                      </p:cBhvr>
                                      <p:to>
                                        <p:strVal val="(#ppt_y+0.4)"/>
                                      </p:to>
                                    </p:set>
                                    <p:anim from="(#ppt_y+0.4)" to="(#ppt_y)" calcmode="lin" valueType="num">
                                      <p:cBhvr>
                                        <p:cTn id="46" dur="1230" accel="100000" fill="hold">
                                          <p:stCondLst>
                                            <p:cond delay="770"/>
                                          </p:stCondLst>
                                        </p:cTn>
                                        <p:tgtEl>
                                          <p:spTgt spid="4199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animBg="1"/>
      <p:bldP spid="41990" grpId="0" animBg="1"/>
      <p:bldP spid="41991" grpId="0" animBg="1"/>
      <p:bldP spid="4199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a:extLst>
              <a:ext uri="{FF2B5EF4-FFF2-40B4-BE49-F238E27FC236}">
                <a16:creationId xmlns:a16="http://schemas.microsoft.com/office/drawing/2014/main" id="{722B48A5-CF91-CB48-B741-7B120836A365}"/>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0" y="1828800"/>
            <a:ext cx="9144000" cy="5029200"/>
          </a:xfrm>
        </p:spPr>
      </p:pic>
      <p:sp>
        <p:nvSpPr>
          <p:cNvPr id="46083" name="Rectangle 3">
            <a:extLst>
              <a:ext uri="{FF2B5EF4-FFF2-40B4-BE49-F238E27FC236}">
                <a16:creationId xmlns:a16="http://schemas.microsoft.com/office/drawing/2014/main" id="{31C1C881-F942-9148-BBCF-BC2007F92744}"/>
              </a:ext>
            </a:extLst>
          </p:cNvPr>
          <p:cNvSpPr>
            <a:spLocks noGrp="1" noRot="1" noChangeArrowheads="1"/>
          </p:cNvSpPr>
          <p:nvPr>
            <p:ph type="title"/>
          </p:nvPr>
        </p:nvSpPr>
        <p:spPr>
          <a:xfrm>
            <a:off x="1371600" y="381000"/>
            <a:ext cx="6400800" cy="838200"/>
          </a:xfrm>
          <a:solidFill>
            <a:srgbClr val="00FFFF"/>
          </a:solidFill>
        </p:spPr>
        <p:txBody>
          <a:bodyPr/>
          <a:lstStyle/>
          <a:p>
            <a:pPr eaLnBrk="1" hangingPunct="1"/>
            <a:r>
              <a:rPr lang="en-US" altLang="en-US">
                <a:solidFill>
                  <a:schemeClr val="bg1"/>
                </a:solidFill>
              </a:rPr>
              <a:t>Vùng đất của  Abraham</a:t>
            </a:r>
          </a:p>
        </p:txBody>
      </p:sp>
      <p:sp>
        <p:nvSpPr>
          <p:cNvPr id="46084" name="Text Box 4">
            <a:extLst>
              <a:ext uri="{FF2B5EF4-FFF2-40B4-BE49-F238E27FC236}">
                <a16:creationId xmlns:a16="http://schemas.microsoft.com/office/drawing/2014/main" id="{A3D51B85-B04F-5849-B50D-9956DF72D7BE}"/>
              </a:ext>
            </a:extLst>
          </p:cNvPr>
          <p:cNvSpPr txBox="1">
            <a:spLocks noChangeArrowheads="1"/>
          </p:cNvSpPr>
          <p:nvPr/>
        </p:nvSpPr>
        <p:spPr bwMode="auto">
          <a:xfrm>
            <a:off x="8458200" y="76200"/>
            <a:ext cx="685800" cy="457200"/>
          </a:xfrm>
          <a:prstGeom prst="rect">
            <a:avLst/>
          </a:prstGeom>
          <a:solidFill>
            <a:schemeClr val="bg1"/>
          </a:soli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fontAlgn="t">
              <a:spcBef>
                <a:spcPct val="50000"/>
              </a:spcBef>
            </a:pPr>
            <a:r>
              <a:rPr lang="en-US" altLang="en-US">
                <a:effectLst>
                  <a:outerShdw blurRad="38100" dist="38100" dir="2700000" algn="tl">
                    <a:srgbClr val="000000"/>
                  </a:outerShdw>
                </a:effectLst>
                <a:latin typeface="Times New Roman" panose="02020603050405020304" pitchFamily="18" charset="0"/>
              </a:rPr>
              <a:t>21</a:t>
            </a:r>
          </a:p>
        </p:txBody>
      </p:sp>
      <p:sp>
        <p:nvSpPr>
          <p:cNvPr id="46085" name="AutoShape 5">
            <a:extLst>
              <a:ext uri="{FF2B5EF4-FFF2-40B4-BE49-F238E27FC236}">
                <a16:creationId xmlns:a16="http://schemas.microsoft.com/office/drawing/2014/main" id="{6F6085C7-2967-7742-B403-77FF3862755C}"/>
              </a:ext>
            </a:extLst>
          </p:cNvPr>
          <p:cNvSpPr>
            <a:spLocks noChangeArrowheads="1"/>
          </p:cNvSpPr>
          <p:nvPr/>
        </p:nvSpPr>
        <p:spPr bwMode="auto">
          <a:xfrm flipH="1">
            <a:off x="2590800" y="2544763"/>
            <a:ext cx="4572000" cy="2667000"/>
          </a:xfrm>
          <a:prstGeom prst="curvedDownArrow">
            <a:avLst>
              <a:gd name="adj1" fmla="val 34286"/>
              <a:gd name="adj2" fmla="val 68571"/>
              <a:gd name="adj3" fmla="val 33333"/>
            </a:avLst>
          </a:prstGeom>
          <a:noFill/>
          <a:ln w="76200">
            <a:solidFill>
              <a:schemeClr val="accent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46086" name="Text Box 6">
            <a:extLst>
              <a:ext uri="{FF2B5EF4-FFF2-40B4-BE49-F238E27FC236}">
                <a16:creationId xmlns:a16="http://schemas.microsoft.com/office/drawing/2014/main" id="{70F1F8A5-9376-264F-AC9B-B7ABF0ED978A}"/>
              </a:ext>
            </a:extLst>
          </p:cNvPr>
          <p:cNvSpPr txBox="1">
            <a:spLocks noChangeArrowheads="1"/>
          </p:cNvSpPr>
          <p:nvPr/>
        </p:nvSpPr>
        <p:spPr bwMode="auto">
          <a:xfrm>
            <a:off x="990600" y="5486400"/>
            <a:ext cx="2209800" cy="7016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4000" b="1">
                <a:solidFill>
                  <a:srgbClr val="FFFFFF"/>
                </a:solidFill>
                <a:latin typeface="Times New Roman" panose="02020603050405020304" pitchFamily="18" charset="0"/>
              </a:rPr>
              <a:t>Ai Cập</a:t>
            </a:r>
          </a:p>
        </p:txBody>
      </p:sp>
      <p:sp>
        <p:nvSpPr>
          <p:cNvPr id="141318" name="Text Box 7">
            <a:extLst>
              <a:ext uri="{FF2B5EF4-FFF2-40B4-BE49-F238E27FC236}">
                <a16:creationId xmlns:a16="http://schemas.microsoft.com/office/drawing/2014/main" id="{8AF20EE2-12C9-524A-9CBC-C69F661FD61E}"/>
              </a:ext>
            </a:extLst>
          </p:cNvPr>
          <p:cNvSpPr txBox="1">
            <a:spLocks noChangeArrowheads="1"/>
          </p:cNvSpPr>
          <p:nvPr/>
        </p:nvSpPr>
        <p:spPr bwMode="auto">
          <a:xfrm>
            <a:off x="5943600" y="2971800"/>
            <a:ext cx="2209800" cy="6413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3600" b="1">
                <a:solidFill>
                  <a:srgbClr val="FFFFFF"/>
                </a:solidFill>
                <a:latin typeface="Times New Roman" panose="02020603050405020304" pitchFamily="18" charset="0"/>
              </a:rPr>
              <a:t>Tigrơ</a:t>
            </a:r>
          </a:p>
        </p:txBody>
      </p:sp>
      <p:sp>
        <p:nvSpPr>
          <p:cNvPr id="141319" name="Text Box 8">
            <a:extLst>
              <a:ext uri="{FF2B5EF4-FFF2-40B4-BE49-F238E27FC236}">
                <a16:creationId xmlns:a16="http://schemas.microsoft.com/office/drawing/2014/main" id="{EEA1776B-8AAD-9949-91FB-7F5A4A91045A}"/>
              </a:ext>
            </a:extLst>
          </p:cNvPr>
          <p:cNvSpPr txBox="1">
            <a:spLocks noChangeArrowheads="1"/>
          </p:cNvSpPr>
          <p:nvPr/>
        </p:nvSpPr>
        <p:spPr bwMode="auto">
          <a:xfrm>
            <a:off x="4038600" y="3810000"/>
            <a:ext cx="2667000" cy="6413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3600" b="1">
                <a:solidFill>
                  <a:srgbClr val="FFFFFF"/>
                </a:solidFill>
                <a:latin typeface="Times New Roman" panose="02020603050405020304" pitchFamily="18" charset="0"/>
              </a:rPr>
              <a:t>Ơphơrát</a:t>
            </a:r>
          </a:p>
        </p:txBody>
      </p:sp>
      <p:sp>
        <p:nvSpPr>
          <p:cNvPr id="46089" name="Text Box 9">
            <a:extLst>
              <a:ext uri="{FF2B5EF4-FFF2-40B4-BE49-F238E27FC236}">
                <a16:creationId xmlns:a16="http://schemas.microsoft.com/office/drawing/2014/main" id="{FB4DF519-4B7D-3D48-963E-04CCE2A1FB18}"/>
              </a:ext>
            </a:extLst>
          </p:cNvPr>
          <p:cNvSpPr txBox="1">
            <a:spLocks noChangeArrowheads="1"/>
          </p:cNvSpPr>
          <p:nvPr/>
        </p:nvSpPr>
        <p:spPr bwMode="auto">
          <a:xfrm>
            <a:off x="1981200" y="4343400"/>
            <a:ext cx="2209800" cy="7016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4000" b="1">
                <a:solidFill>
                  <a:srgbClr val="FFFFFF"/>
                </a:solidFill>
                <a:latin typeface="Times New Roman" panose="02020603050405020304" pitchFamily="18" charset="0"/>
              </a:rPr>
              <a:t>Canaan</a:t>
            </a:r>
          </a:p>
        </p:txBody>
      </p:sp>
      <p:sp>
        <p:nvSpPr>
          <p:cNvPr id="141321" name="Text Box 10">
            <a:extLst>
              <a:ext uri="{FF2B5EF4-FFF2-40B4-BE49-F238E27FC236}">
                <a16:creationId xmlns:a16="http://schemas.microsoft.com/office/drawing/2014/main" id="{8C9927EA-4A8E-A64B-AB14-FBB6D422F5EE}"/>
              </a:ext>
            </a:extLst>
          </p:cNvPr>
          <p:cNvSpPr txBox="1">
            <a:spLocks noChangeArrowheads="1"/>
          </p:cNvSpPr>
          <p:nvPr/>
        </p:nvSpPr>
        <p:spPr bwMode="auto">
          <a:xfrm>
            <a:off x="3048000" y="1143000"/>
            <a:ext cx="2667000" cy="579438"/>
          </a:xfrm>
          <a:prstGeom prst="rect">
            <a:avLst/>
          </a:prstGeom>
          <a:noFill/>
          <a:ln>
            <a:noFill/>
          </a:ln>
          <a:effectLst>
            <a:outerShdw dist="28398" dir="1593903"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r>
              <a:rPr lang="en-US" altLang="en-US" sz="3200" b="1">
                <a:solidFill>
                  <a:srgbClr val="FFFFFF"/>
                </a:solidFill>
                <a:latin typeface="Times New Roman" panose="02020603050405020304" pitchFamily="18" charset="0"/>
              </a:rPr>
              <a:t>Sáng 12-24</a:t>
            </a:r>
          </a:p>
        </p:txBody>
      </p:sp>
      <p:sp>
        <p:nvSpPr>
          <p:cNvPr id="46091" name="Text Box 11">
            <a:extLst>
              <a:ext uri="{FF2B5EF4-FFF2-40B4-BE49-F238E27FC236}">
                <a16:creationId xmlns:a16="http://schemas.microsoft.com/office/drawing/2014/main" id="{B191F17A-E6A8-0F43-A508-B03E02D80812}"/>
              </a:ext>
            </a:extLst>
          </p:cNvPr>
          <p:cNvSpPr txBox="1">
            <a:spLocks noChangeArrowheads="1"/>
          </p:cNvSpPr>
          <p:nvPr/>
        </p:nvSpPr>
        <p:spPr bwMode="auto">
          <a:xfrm>
            <a:off x="4267200" y="2727325"/>
            <a:ext cx="2590800" cy="7016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4000" b="1">
                <a:solidFill>
                  <a:srgbClr val="FFFFFF"/>
                </a:solidFill>
                <a:latin typeface="Times New Roman" panose="02020603050405020304" pitchFamily="18" charset="0"/>
              </a:rPr>
              <a:t>Charan</a:t>
            </a:r>
          </a:p>
        </p:txBody>
      </p:sp>
      <p:sp>
        <p:nvSpPr>
          <p:cNvPr id="46092" name="Text Box 12">
            <a:extLst>
              <a:ext uri="{FF2B5EF4-FFF2-40B4-BE49-F238E27FC236}">
                <a16:creationId xmlns:a16="http://schemas.microsoft.com/office/drawing/2014/main" id="{C08BC4FB-EECE-6E47-856A-FFEE9C0C5837}"/>
              </a:ext>
            </a:extLst>
          </p:cNvPr>
          <p:cNvSpPr txBox="1">
            <a:spLocks noChangeArrowheads="1"/>
          </p:cNvSpPr>
          <p:nvPr/>
        </p:nvSpPr>
        <p:spPr bwMode="auto">
          <a:xfrm>
            <a:off x="6858000" y="4953000"/>
            <a:ext cx="2209800" cy="7016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4000" b="1">
                <a:solidFill>
                  <a:srgbClr val="FFFFFF"/>
                </a:solidFill>
                <a:latin typeface="Times New Roman" panose="02020603050405020304" pitchFamily="18" charset="0"/>
              </a:rPr>
              <a:t>Urơ</a:t>
            </a:r>
          </a:p>
        </p:txBody>
      </p:sp>
      <p:sp>
        <p:nvSpPr>
          <p:cNvPr id="141324" name="Text Box 13">
            <a:extLst>
              <a:ext uri="{FF2B5EF4-FFF2-40B4-BE49-F238E27FC236}">
                <a16:creationId xmlns:a16="http://schemas.microsoft.com/office/drawing/2014/main" id="{1782ECBC-7E49-6C40-A477-7E0D7975B611}"/>
              </a:ext>
            </a:extLst>
          </p:cNvPr>
          <p:cNvSpPr txBox="1">
            <a:spLocks noChangeArrowheads="1"/>
          </p:cNvSpPr>
          <p:nvPr/>
        </p:nvSpPr>
        <p:spPr bwMode="auto">
          <a:xfrm>
            <a:off x="3048000" y="5715000"/>
            <a:ext cx="6096000" cy="1200150"/>
          </a:xfrm>
          <a:prstGeom prst="rect">
            <a:avLst/>
          </a:prstGeom>
          <a:solidFill>
            <a:schemeClr val="bg2"/>
          </a:solidFill>
          <a:ln>
            <a:noFill/>
          </a:ln>
          <a:extLs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a:latin typeface="Times New Roman" panose="02020603050405020304" pitchFamily="18" charset="0"/>
              </a:rPr>
              <a:t>Abraham thường thờ phụng  thần Sin.  Sau khi được kêu gọi, ông vâng lời Chúa di cư về phía Tây nhưng không biết mình đi đâu!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46092"/>
                                        </p:tgtEl>
                                        <p:attrNameLst>
                                          <p:attrName>style.visibility</p:attrName>
                                        </p:attrNameLst>
                                      </p:cBhvr>
                                      <p:to>
                                        <p:strVal val="visible"/>
                                      </p:to>
                                    </p:set>
                                    <p:animEffect transition="in" filter="dissolve">
                                      <p:cBhvr>
                                        <p:cTn id="7" dur="500"/>
                                        <p:tgtEl>
                                          <p:spTgt spid="46092"/>
                                        </p:tgtEl>
                                      </p:cBhvr>
                                    </p:animEffect>
                                  </p:childTnLst>
                                </p:cTn>
                              </p:par>
                            </p:childTnLst>
                          </p:cTn>
                        </p:par>
                        <p:par>
                          <p:cTn id="8" fill="hold" nodeType="afterGroup">
                            <p:stCondLst>
                              <p:cond delay="1500"/>
                            </p:stCondLst>
                            <p:childTnLst>
                              <p:par>
                                <p:cTn id="9" presetID="9" presetClass="entr" presetSubtype="0" fill="hold" grpId="0" nodeType="afterEffect">
                                  <p:stCondLst>
                                    <p:cond delay="6000"/>
                                  </p:stCondLst>
                                  <p:childTnLst>
                                    <p:set>
                                      <p:cBhvr>
                                        <p:cTn id="10" dur="1" fill="hold">
                                          <p:stCondLst>
                                            <p:cond delay="0"/>
                                          </p:stCondLst>
                                        </p:cTn>
                                        <p:tgtEl>
                                          <p:spTgt spid="46089"/>
                                        </p:tgtEl>
                                        <p:attrNameLst>
                                          <p:attrName>style.visibility</p:attrName>
                                        </p:attrNameLst>
                                      </p:cBhvr>
                                      <p:to>
                                        <p:strVal val="visible"/>
                                      </p:to>
                                    </p:set>
                                    <p:animEffect transition="in" filter="dissolve">
                                      <p:cBhvr>
                                        <p:cTn id="11" dur="500"/>
                                        <p:tgtEl>
                                          <p:spTgt spid="46089"/>
                                        </p:tgtEl>
                                      </p:cBhvr>
                                    </p:animEffect>
                                  </p:childTnLst>
                                </p:cTn>
                              </p:par>
                            </p:childTnLst>
                          </p:cTn>
                        </p:par>
                        <p:par>
                          <p:cTn id="12" fill="hold" nodeType="afterGroup">
                            <p:stCondLst>
                              <p:cond delay="8000"/>
                            </p:stCondLst>
                            <p:childTnLst>
                              <p:par>
                                <p:cTn id="13" presetID="22" presetClass="entr" presetSubtype="2" fill="hold" grpId="0" nodeType="afterEffect">
                                  <p:stCondLst>
                                    <p:cond delay="4000"/>
                                  </p:stCondLst>
                                  <p:childTnLst>
                                    <p:set>
                                      <p:cBhvr>
                                        <p:cTn id="14" dur="1" fill="hold">
                                          <p:stCondLst>
                                            <p:cond delay="0"/>
                                          </p:stCondLst>
                                        </p:cTn>
                                        <p:tgtEl>
                                          <p:spTgt spid="46085"/>
                                        </p:tgtEl>
                                        <p:attrNameLst>
                                          <p:attrName>style.visibility</p:attrName>
                                        </p:attrNameLst>
                                      </p:cBhvr>
                                      <p:to>
                                        <p:strVal val="visible"/>
                                      </p:to>
                                    </p:set>
                                    <p:animEffect transition="in" filter="wipe(right)">
                                      <p:cBhvr>
                                        <p:cTn id="15" dur="500"/>
                                        <p:tgtEl>
                                          <p:spTgt spid="46085"/>
                                        </p:tgtEl>
                                      </p:cBhvr>
                                    </p:animEffect>
                                  </p:childTnLst>
                                </p:cTn>
                              </p:par>
                            </p:childTnLst>
                          </p:cTn>
                        </p:par>
                        <p:par>
                          <p:cTn id="16" fill="hold" nodeType="afterGroup">
                            <p:stCondLst>
                              <p:cond delay="12500"/>
                            </p:stCondLst>
                            <p:childTnLst>
                              <p:par>
                                <p:cTn id="17" presetID="9" presetClass="entr" presetSubtype="0" fill="hold" grpId="0" nodeType="afterEffect">
                                  <p:stCondLst>
                                    <p:cond delay="5000"/>
                                  </p:stCondLst>
                                  <p:childTnLst>
                                    <p:set>
                                      <p:cBhvr>
                                        <p:cTn id="18" dur="1" fill="hold">
                                          <p:stCondLst>
                                            <p:cond delay="0"/>
                                          </p:stCondLst>
                                        </p:cTn>
                                        <p:tgtEl>
                                          <p:spTgt spid="46091"/>
                                        </p:tgtEl>
                                        <p:attrNameLst>
                                          <p:attrName>style.visibility</p:attrName>
                                        </p:attrNameLst>
                                      </p:cBhvr>
                                      <p:to>
                                        <p:strVal val="visible"/>
                                      </p:to>
                                    </p:set>
                                    <p:animEffect transition="in" filter="dissolve">
                                      <p:cBhvr>
                                        <p:cTn id="19" dur="500"/>
                                        <p:tgtEl>
                                          <p:spTgt spid="46091"/>
                                        </p:tgtEl>
                                      </p:cBhvr>
                                    </p:animEffect>
                                  </p:childTnLst>
                                </p:cTn>
                              </p:par>
                            </p:childTnLst>
                          </p:cTn>
                        </p:par>
                        <p:par>
                          <p:cTn id="20" fill="hold" nodeType="afterGroup">
                            <p:stCondLst>
                              <p:cond delay="18000"/>
                            </p:stCondLst>
                            <p:childTnLst>
                              <p:par>
                                <p:cTn id="21" presetID="9" presetClass="entr" presetSubtype="0" fill="hold" grpId="0" nodeType="afterEffect">
                                  <p:stCondLst>
                                    <p:cond delay="8000"/>
                                  </p:stCondLst>
                                  <p:childTnLst>
                                    <p:set>
                                      <p:cBhvr>
                                        <p:cTn id="22" dur="1" fill="hold">
                                          <p:stCondLst>
                                            <p:cond delay="0"/>
                                          </p:stCondLst>
                                        </p:cTn>
                                        <p:tgtEl>
                                          <p:spTgt spid="46086"/>
                                        </p:tgtEl>
                                        <p:attrNameLst>
                                          <p:attrName>style.visibility</p:attrName>
                                        </p:attrNameLst>
                                      </p:cBhvr>
                                      <p:to>
                                        <p:strVal val="visible"/>
                                      </p:to>
                                    </p:set>
                                    <p:animEffect transition="in" filter="dissolve">
                                      <p:cBhvr>
                                        <p:cTn id="23" dur="500"/>
                                        <p:tgtEl>
                                          <p:spTgt spid="46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0" animBg="1"/>
      <p:bldP spid="46086" grpId="0" autoUpdateAnimBg="0"/>
      <p:bldP spid="46089" grpId="0" autoUpdateAnimBg="0"/>
      <p:bldP spid="46091" grpId="0" autoUpdateAnimBg="0"/>
      <p:bldP spid="46092"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map-beersheba-padan-s">
            <a:extLst>
              <a:ext uri="{FF2B5EF4-FFF2-40B4-BE49-F238E27FC236}">
                <a16:creationId xmlns:a16="http://schemas.microsoft.com/office/drawing/2014/main" id="{EE610690-BBC3-9D42-B48F-AE31C81A0278}"/>
              </a:ext>
            </a:extLst>
          </p:cNvPr>
          <p:cNvPicPr>
            <a:picLocks noChangeAspect="1" noChangeArrowheads="1"/>
          </p:cNvPicPr>
          <p:nvPr/>
        </p:nvPicPr>
        <p:blipFill>
          <a:blip r:embed="rId3"/>
          <a:srcRect/>
          <a:stretch>
            <a:fillRect/>
          </a:stretch>
        </p:blipFill>
        <p:spPr bwMode="auto">
          <a:xfrm>
            <a:off x="3771900" y="0"/>
            <a:ext cx="5372100" cy="6503988"/>
          </a:xfrm>
          <a:prstGeom prst="rect">
            <a:avLst/>
          </a:prstGeom>
          <a:solidFill>
            <a:schemeClr val="accent3"/>
          </a:solidFill>
        </p:spPr>
      </p:pic>
      <p:grpSp>
        <p:nvGrpSpPr>
          <p:cNvPr id="2" name="Group 3">
            <a:extLst>
              <a:ext uri="{FF2B5EF4-FFF2-40B4-BE49-F238E27FC236}">
                <a16:creationId xmlns:a16="http://schemas.microsoft.com/office/drawing/2014/main" id="{8307EF8A-C20C-624B-99BB-1D52349E9FF9}"/>
              </a:ext>
            </a:extLst>
          </p:cNvPr>
          <p:cNvGrpSpPr>
            <a:grpSpLocks/>
          </p:cNvGrpSpPr>
          <p:nvPr/>
        </p:nvGrpSpPr>
        <p:grpSpPr bwMode="auto">
          <a:xfrm>
            <a:off x="228600" y="5105400"/>
            <a:ext cx="4483100" cy="1631950"/>
            <a:chOff x="245" y="3216"/>
            <a:chExt cx="2824" cy="1028"/>
          </a:xfrm>
        </p:grpSpPr>
        <p:sp>
          <p:nvSpPr>
            <p:cNvPr id="143368" name="Text Box 4">
              <a:extLst>
                <a:ext uri="{FF2B5EF4-FFF2-40B4-BE49-F238E27FC236}">
                  <a16:creationId xmlns:a16="http://schemas.microsoft.com/office/drawing/2014/main" id="{C1CF4929-C5F5-844A-B49D-DCC2DDCEB107}"/>
                </a:ext>
              </a:extLst>
            </p:cNvPr>
            <p:cNvSpPr txBox="1">
              <a:spLocks noChangeArrowheads="1"/>
            </p:cNvSpPr>
            <p:nvPr/>
          </p:nvSpPr>
          <p:spPr bwMode="auto">
            <a:xfrm>
              <a:off x="245" y="3216"/>
              <a:ext cx="2295" cy="1028"/>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2000"/>
                <a:t>1. Gia cốp cướp phước lành của Ê sau. Esau thề giết Gia cốp. Giacốp  bỏ trốn, để chạy  về hướng Pha đan Aram </a:t>
              </a:r>
              <a:r>
                <a:rPr lang="en-US" altLang="en-US" sz="2000">
                  <a:solidFill>
                    <a:schemeClr val="accent2"/>
                  </a:solidFill>
                </a:rPr>
                <a:t>[Sáng 27:43, 28:5, 10].</a:t>
              </a:r>
            </a:p>
          </p:txBody>
        </p:sp>
        <p:sp>
          <p:nvSpPr>
            <p:cNvPr id="143369" name="Line 5">
              <a:extLst>
                <a:ext uri="{FF2B5EF4-FFF2-40B4-BE49-F238E27FC236}">
                  <a16:creationId xmlns:a16="http://schemas.microsoft.com/office/drawing/2014/main" id="{16CA77EC-B891-DD4A-879D-9A31D3B7EC41}"/>
                </a:ext>
              </a:extLst>
            </p:cNvPr>
            <p:cNvSpPr>
              <a:spLocks noChangeShapeType="1"/>
            </p:cNvSpPr>
            <p:nvPr/>
          </p:nvSpPr>
          <p:spPr bwMode="auto">
            <a:xfrm flipV="1">
              <a:off x="2529" y="3585"/>
              <a:ext cx="540" cy="1"/>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3" name="Group 6">
            <a:extLst>
              <a:ext uri="{FF2B5EF4-FFF2-40B4-BE49-F238E27FC236}">
                <a16:creationId xmlns:a16="http://schemas.microsoft.com/office/drawing/2014/main" id="{C95D175A-2431-C546-B9C9-EA4DFB287F04}"/>
              </a:ext>
            </a:extLst>
          </p:cNvPr>
          <p:cNvGrpSpPr>
            <a:grpSpLocks/>
          </p:cNvGrpSpPr>
          <p:nvPr/>
        </p:nvGrpSpPr>
        <p:grpSpPr bwMode="auto">
          <a:xfrm>
            <a:off x="228600" y="2728913"/>
            <a:ext cx="4902200" cy="2393950"/>
            <a:chOff x="249" y="1738"/>
            <a:chExt cx="3088" cy="1508"/>
          </a:xfrm>
        </p:grpSpPr>
        <p:sp>
          <p:nvSpPr>
            <p:cNvPr id="143366" name="Rectangle 7">
              <a:extLst>
                <a:ext uri="{FF2B5EF4-FFF2-40B4-BE49-F238E27FC236}">
                  <a16:creationId xmlns:a16="http://schemas.microsoft.com/office/drawing/2014/main" id="{5D1E4169-A6A9-9547-92C6-BFD5D07AA64C}"/>
                </a:ext>
              </a:extLst>
            </p:cNvPr>
            <p:cNvSpPr>
              <a:spLocks noChangeArrowheads="1"/>
            </p:cNvSpPr>
            <p:nvPr/>
          </p:nvSpPr>
          <p:spPr bwMode="auto">
            <a:xfrm>
              <a:off x="249" y="1738"/>
              <a:ext cx="3088" cy="1415"/>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2000"/>
                <a:t>2. Trong khi chạy trốn, Gia cốp gặp Đức Chúa Trời tại Bê tên. Chúa hứa:</a:t>
              </a:r>
              <a:r>
                <a:rPr lang="ja-JP" altLang="en-US" sz="2000" i="1">
                  <a:solidFill>
                    <a:srgbClr val="FF00FF"/>
                  </a:solidFill>
                </a:rPr>
                <a:t>“</a:t>
              </a:r>
              <a:r>
                <a:rPr lang="en-US" altLang="ja-JP" sz="2000" i="1">
                  <a:solidFill>
                    <a:srgbClr val="FF00FF"/>
                  </a:solidFill>
                </a:rPr>
                <a:t>ta ở cùng ngươi, ngươi đi đâu sẽ theo gìn giữ đó, và đem ngươi về xứ này. Vì ta không bao giờ bỏ ngươi cho đến khi ta làm xong những việc ta đã hứa cùng ngươi.</a:t>
              </a:r>
              <a:r>
                <a:rPr lang="ja-JP" altLang="en-US" sz="2000" i="1">
                  <a:solidFill>
                    <a:srgbClr val="FF00FF"/>
                  </a:solidFill>
                </a:rPr>
                <a:t>”</a:t>
              </a:r>
              <a:r>
                <a:rPr lang="en-US" altLang="ja-JP" sz="2000" i="1"/>
                <a:t> </a:t>
              </a:r>
              <a:r>
                <a:rPr lang="en-US" altLang="ja-JP" sz="2000">
                  <a:solidFill>
                    <a:schemeClr val="accent2"/>
                  </a:solidFill>
                </a:rPr>
                <a:t>[Sáng 28:15].</a:t>
              </a:r>
              <a:endParaRPr lang="en-US" altLang="en-US" sz="2000">
                <a:solidFill>
                  <a:schemeClr val="accent2"/>
                </a:solidFill>
              </a:endParaRPr>
            </a:p>
          </p:txBody>
        </p:sp>
        <p:sp>
          <p:nvSpPr>
            <p:cNvPr id="143367" name="Line 8">
              <a:extLst>
                <a:ext uri="{FF2B5EF4-FFF2-40B4-BE49-F238E27FC236}">
                  <a16:creationId xmlns:a16="http://schemas.microsoft.com/office/drawing/2014/main" id="{C097B096-5A16-1247-A3D1-33B1DEE76985}"/>
                </a:ext>
              </a:extLst>
            </p:cNvPr>
            <p:cNvSpPr>
              <a:spLocks noChangeShapeType="1"/>
            </p:cNvSpPr>
            <p:nvPr/>
          </p:nvSpPr>
          <p:spPr bwMode="auto">
            <a:xfrm>
              <a:off x="1783" y="2953"/>
              <a:ext cx="1454" cy="29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43364" name="Rectangle 9">
            <a:extLst>
              <a:ext uri="{FF2B5EF4-FFF2-40B4-BE49-F238E27FC236}">
                <a16:creationId xmlns:a16="http://schemas.microsoft.com/office/drawing/2014/main" id="{22D594FB-6B17-2642-A074-AA0095F982CE}"/>
              </a:ext>
            </a:extLst>
          </p:cNvPr>
          <p:cNvSpPr>
            <a:spLocks noGrp="1" noChangeArrowheads="1"/>
          </p:cNvSpPr>
          <p:nvPr>
            <p:ph type="title" idx="4294967295"/>
          </p:nvPr>
        </p:nvSpPr>
        <p:spPr>
          <a:xfrm>
            <a:off x="6324600" y="4572000"/>
            <a:ext cx="2743200" cy="1981200"/>
          </a:xfrm>
          <a:solidFill>
            <a:schemeClr val="bg1"/>
          </a:solidFill>
        </p:spPr>
        <p:txBody>
          <a:bodyPr/>
          <a:lstStyle/>
          <a:p>
            <a:pPr eaLnBrk="1" hangingPunct="1"/>
            <a:r>
              <a:rPr lang="en-US" altLang="en-US" sz="3200"/>
              <a:t>Hành trình của Gia cốp đến Pha đan  Aram</a:t>
            </a:r>
          </a:p>
        </p:txBody>
      </p:sp>
      <p:sp>
        <p:nvSpPr>
          <p:cNvPr id="143365" name="Rectangle 12">
            <a:extLst>
              <a:ext uri="{FF2B5EF4-FFF2-40B4-BE49-F238E27FC236}">
                <a16:creationId xmlns:a16="http://schemas.microsoft.com/office/drawing/2014/main" id="{46EA02C1-35BA-1D44-BBAB-EFB2E3545515}"/>
              </a:ext>
            </a:extLst>
          </p:cNvPr>
          <p:cNvSpPr>
            <a:spLocks noChangeArrowheads="1"/>
          </p:cNvSpPr>
          <p:nvPr/>
        </p:nvSpPr>
        <p:spPr bwMode="auto">
          <a:xfrm>
            <a:off x="6400800" y="3429000"/>
            <a:ext cx="2514600" cy="762000"/>
          </a:xfrm>
          <a:prstGeom prst="rect">
            <a:avLst/>
          </a:prstGeom>
          <a:solidFill>
            <a:schemeClr val="accent1"/>
          </a:solidFill>
          <a:ln w="9525">
            <a:solidFill>
              <a:schemeClr val="tx1"/>
            </a:solidFill>
            <a:round/>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1800"/>
              <a:t>Hành trình của Gia cốp khoảng 880 km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a:extLst>
              <a:ext uri="{FF2B5EF4-FFF2-40B4-BE49-F238E27FC236}">
                <a16:creationId xmlns:a16="http://schemas.microsoft.com/office/drawing/2014/main" id="{0833B080-587E-1F4B-B3ED-004E77D1CB2E}"/>
              </a:ext>
            </a:extLst>
          </p:cNvPr>
          <p:cNvSpPr>
            <a:spLocks noChangeArrowheads="1"/>
          </p:cNvSpPr>
          <p:nvPr/>
        </p:nvSpPr>
        <p:spPr bwMode="auto">
          <a:xfrm>
            <a:off x="0" y="0"/>
            <a:ext cx="9144000" cy="6858000"/>
          </a:xfrm>
          <a:prstGeom prst="rect">
            <a:avLst/>
          </a:prstGeom>
          <a:gradFill rotWithShape="0">
            <a:gsLst>
              <a:gs pos="0">
                <a:schemeClr val="bg2"/>
              </a:gs>
              <a:gs pos="100000">
                <a:schemeClr val="tx2"/>
              </a:gs>
            </a:gsLst>
            <a:lin ang="5400000" scaled="1"/>
          </a:gra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pic>
        <p:nvPicPr>
          <p:cNvPr id="145410" name="Picture 3" descr="OJBSO003">
            <a:extLst>
              <a:ext uri="{FF2B5EF4-FFF2-40B4-BE49-F238E27FC236}">
                <a16:creationId xmlns:a16="http://schemas.microsoft.com/office/drawing/2014/main" id="{E4B78DE3-C942-2C40-9316-EF05F729D176}"/>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1981200" y="0"/>
            <a:ext cx="50276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Rectangle 5">
            <a:extLst>
              <a:ext uri="{FF2B5EF4-FFF2-40B4-BE49-F238E27FC236}">
                <a16:creationId xmlns:a16="http://schemas.microsoft.com/office/drawing/2014/main" id="{EAE1D0BC-7CB6-1A4F-B2A4-1D8928EAAD7E}"/>
              </a:ext>
            </a:extLst>
          </p:cNvPr>
          <p:cNvSpPr>
            <a:spLocks noGrp="1" noChangeArrowheads="1"/>
          </p:cNvSpPr>
          <p:nvPr>
            <p:ph type="title" idx="4294967295"/>
          </p:nvPr>
        </p:nvSpPr>
        <p:spPr>
          <a:xfrm>
            <a:off x="5334000" y="6019800"/>
            <a:ext cx="3810000" cy="830263"/>
          </a:xfrm>
          <a:effectLst>
            <a:outerShdw blurRad="63500" dist="29783" dir="1514402" algn="ctr" rotWithShape="0">
              <a:schemeClr val="tx1">
                <a:alpha val="74997"/>
              </a:schemeClr>
            </a:outerShdw>
          </a:effectLst>
        </p:spPr>
        <p:txBody>
          <a:bodyPr anchor="t">
            <a:spAutoFit/>
          </a:bodyPr>
          <a:lstStyle/>
          <a:p>
            <a:pPr algn="l" eaLnBrk="1" hangingPunct="1">
              <a:spcBef>
                <a:spcPct val="50000"/>
              </a:spcBef>
            </a:pPr>
            <a:r>
              <a:rPr lang="en-US" altLang="en-US" sz="2400" b="1">
                <a:solidFill>
                  <a:schemeClr val="bg1"/>
                </a:solidFill>
                <a:latin typeface="Times New Roman" panose="02020603050405020304" pitchFamily="18" charset="0"/>
              </a:rPr>
              <a:t>Chiếc thang của Gia cốp (Sáng 28:10-22)</a:t>
            </a:r>
          </a:p>
        </p:txBody>
      </p:sp>
    </p:spTree>
  </p:cSld>
  <p:clrMapOvr>
    <a:masterClrMapping/>
  </p:clrMapOvr>
  <p:transition spd="med">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Med Sea today">
            <a:extLst>
              <a:ext uri="{FF2B5EF4-FFF2-40B4-BE49-F238E27FC236}">
                <a16:creationId xmlns:a16="http://schemas.microsoft.com/office/drawing/2014/main" id="{4369C6A5-4345-804E-AF48-3CDD00277BC9}"/>
              </a:ext>
            </a:extLst>
          </p:cNvPr>
          <p:cNvPicPr>
            <a:picLocks noChangeAspect="1" noChangeArrowheads="1"/>
          </p:cNvPicPr>
          <p:nvPr/>
        </p:nvPicPr>
        <p:blipFill>
          <a:blip r:embed="rId3">
            <a:lum bright="-18000" contrast="6000"/>
            <a:extLst>
              <a:ext uri="{28A0092B-C50C-407E-A947-70E740481C1C}">
                <a14:useLocalDpi xmlns:a14="http://schemas.microsoft.com/office/drawing/2010/main" val="0"/>
              </a:ext>
            </a:extLst>
          </a:blip>
          <a:srcRect/>
          <a:stretch>
            <a:fillRect/>
          </a:stretch>
        </p:blipFill>
        <p:spPr bwMode="auto">
          <a:xfrm>
            <a:off x="0" y="447675"/>
            <a:ext cx="914400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4" name="Text Box 3">
            <a:extLst>
              <a:ext uri="{FF2B5EF4-FFF2-40B4-BE49-F238E27FC236}">
                <a16:creationId xmlns:a16="http://schemas.microsoft.com/office/drawing/2014/main" id="{4AE0B1E2-A54E-3D49-B203-F440FFBD32C1}"/>
              </a:ext>
            </a:extLst>
          </p:cNvPr>
          <p:cNvSpPr txBox="1">
            <a:spLocks noChangeArrowheads="1"/>
          </p:cNvSpPr>
          <p:nvPr/>
        </p:nvSpPr>
        <p:spPr bwMode="auto">
          <a:xfrm>
            <a:off x="5638800" y="2209800"/>
            <a:ext cx="2590800" cy="585788"/>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3200" b="1">
                <a:solidFill>
                  <a:srgbClr val="FFFFFF"/>
                </a:solidFill>
                <a:latin typeface="Verdana" panose="020B0604030504040204" pitchFamily="34" charset="0"/>
              </a:rPr>
              <a:t>Tubal</a:t>
            </a:r>
          </a:p>
        </p:txBody>
      </p:sp>
      <p:sp>
        <p:nvSpPr>
          <p:cNvPr id="110595" name="Text Box 4">
            <a:extLst>
              <a:ext uri="{FF2B5EF4-FFF2-40B4-BE49-F238E27FC236}">
                <a16:creationId xmlns:a16="http://schemas.microsoft.com/office/drawing/2014/main" id="{F2DE7D88-0EF8-3C42-BB5B-CBAF75679A29}"/>
              </a:ext>
            </a:extLst>
          </p:cNvPr>
          <p:cNvSpPr txBox="1">
            <a:spLocks noChangeArrowheads="1"/>
          </p:cNvSpPr>
          <p:nvPr/>
        </p:nvSpPr>
        <p:spPr bwMode="auto">
          <a:xfrm>
            <a:off x="3962400" y="1706563"/>
            <a:ext cx="2590800" cy="585787"/>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3200" b="1">
                <a:solidFill>
                  <a:srgbClr val="FFFFFF"/>
                </a:solidFill>
                <a:latin typeface="Verdana" panose="020B0604030504040204" pitchFamily="34" charset="0"/>
              </a:rPr>
              <a:t>Meshech</a:t>
            </a:r>
          </a:p>
        </p:txBody>
      </p:sp>
      <p:sp>
        <p:nvSpPr>
          <p:cNvPr id="110596" name="Text Box 5">
            <a:extLst>
              <a:ext uri="{FF2B5EF4-FFF2-40B4-BE49-F238E27FC236}">
                <a16:creationId xmlns:a16="http://schemas.microsoft.com/office/drawing/2014/main" id="{02F3DEA4-9791-3544-B29E-37EBD8C2F220}"/>
              </a:ext>
            </a:extLst>
          </p:cNvPr>
          <p:cNvSpPr txBox="1">
            <a:spLocks noChangeArrowheads="1"/>
          </p:cNvSpPr>
          <p:nvPr/>
        </p:nvSpPr>
        <p:spPr bwMode="auto">
          <a:xfrm>
            <a:off x="533400" y="4724400"/>
            <a:ext cx="25908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4000" b="1">
                <a:solidFill>
                  <a:schemeClr val="accent2"/>
                </a:solidFill>
                <a:latin typeface="Times New Roman" panose="02020603050405020304" pitchFamily="18" charset="0"/>
              </a:rPr>
              <a:t>Put</a:t>
            </a:r>
          </a:p>
        </p:txBody>
      </p:sp>
      <p:sp>
        <p:nvSpPr>
          <p:cNvPr id="110597" name="Text Box 6">
            <a:extLst>
              <a:ext uri="{FF2B5EF4-FFF2-40B4-BE49-F238E27FC236}">
                <a16:creationId xmlns:a16="http://schemas.microsoft.com/office/drawing/2014/main" id="{221939FF-2854-7143-8124-48FE91F83390}"/>
              </a:ext>
            </a:extLst>
          </p:cNvPr>
          <p:cNvSpPr txBox="1">
            <a:spLocks noChangeArrowheads="1"/>
          </p:cNvSpPr>
          <p:nvPr/>
        </p:nvSpPr>
        <p:spPr bwMode="auto">
          <a:xfrm>
            <a:off x="2286000" y="563563"/>
            <a:ext cx="2590800" cy="585787"/>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3200" b="1">
                <a:solidFill>
                  <a:srgbClr val="FFFFFF"/>
                </a:solidFill>
                <a:latin typeface="Verdana" panose="020B0604030504040204" pitchFamily="34" charset="0"/>
              </a:rPr>
              <a:t>Gomer</a:t>
            </a:r>
          </a:p>
        </p:txBody>
      </p:sp>
      <p:sp>
        <p:nvSpPr>
          <p:cNvPr id="110598" name="Text Box 7">
            <a:extLst>
              <a:ext uri="{FF2B5EF4-FFF2-40B4-BE49-F238E27FC236}">
                <a16:creationId xmlns:a16="http://schemas.microsoft.com/office/drawing/2014/main" id="{FEA947C4-579F-2147-9BB0-6BC6429DC5F1}"/>
              </a:ext>
            </a:extLst>
          </p:cNvPr>
          <p:cNvSpPr txBox="1">
            <a:spLocks noChangeArrowheads="1"/>
          </p:cNvSpPr>
          <p:nvPr/>
        </p:nvSpPr>
        <p:spPr bwMode="auto">
          <a:xfrm>
            <a:off x="6934200" y="3078163"/>
            <a:ext cx="25908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4000" b="1">
                <a:solidFill>
                  <a:srgbClr val="FF0000"/>
                </a:solidFill>
                <a:latin typeface="Times New Roman" panose="02020603050405020304" pitchFamily="18" charset="0"/>
              </a:rPr>
              <a:t>Aram</a:t>
            </a:r>
          </a:p>
        </p:txBody>
      </p:sp>
      <p:sp>
        <p:nvSpPr>
          <p:cNvPr id="110599" name="Text Box 8">
            <a:extLst>
              <a:ext uri="{FF2B5EF4-FFF2-40B4-BE49-F238E27FC236}">
                <a16:creationId xmlns:a16="http://schemas.microsoft.com/office/drawing/2014/main" id="{9A9D82AF-9320-A040-BC45-35B79D00D2B5}"/>
              </a:ext>
            </a:extLst>
          </p:cNvPr>
          <p:cNvSpPr txBox="1">
            <a:spLocks noChangeArrowheads="1"/>
          </p:cNvSpPr>
          <p:nvPr/>
        </p:nvSpPr>
        <p:spPr bwMode="auto">
          <a:xfrm>
            <a:off x="6553200" y="1828800"/>
            <a:ext cx="25908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4000" b="1">
                <a:solidFill>
                  <a:srgbClr val="FF0000"/>
                </a:solidFill>
                <a:latin typeface="Times New Roman" panose="02020603050405020304" pitchFamily="18" charset="0"/>
              </a:rPr>
              <a:t>Asshur</a:t>
            </a:r>
          </a:p>
        </p:txBody>
      </p:sp>
      <p:sp>
        <p:nvSpPr>
          <p:cNvPr id="110600" name="Text Box 9">
            <a:extLst>
              <a:ext uri="{FF2B5EF4-FFF2-40B4-BE49-F238E27FC236}">
                <a16:creationId xmlns:a16="http://schemas.microsoft.com/office/drawing/2014/main" id="{078796EF-E74C-6E42-9D56-0300FFE09443}"/>
              </a:ext>
            </a:extLst>
          </p:cNvPr>
          <p:cNvSpPr txBox="1">
            <a:spLocks noChangeArrowheads="1"/>
          </p:cNvSpPr>
          <p:nvPr/>
        </p:nvSpPr>
        <p:spPr bwMode="auto">
          <a:xfrm>
            <a:off x="5715000" y="4191000"/>
            <a:ext cx="25908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4000" b="1">
                <a:solidFill>
                  <a:schemeClr val="accent2"/>
                </a:solidFill>
                <a:latin typeface="Times New Roman" panose="02020603050405020304" pitchFamily="18" charset="0"/>
              </a:rPr>
              <a:t>Canaan</a:t>
            </a:r>
          </a:p>
        </p:txBody>
      </p:sp>
      <p:sp>
        <p:nvSpPr>
          <p:cNvPr id="110601" name="Text Box 10">
            <a:extLst>
              <a:ext uri="{FF2B5EF4-FFF2-40B4-BE49-F238E27FC236}">
                <a16:creationId xmlns:a16="http://schemas.microsoft.com/office/drawing/2014/main" id="{91499827-5D94-CF42-ABE9-A9250A80C3CB}"/>
              </a:ext>
            </a:extLst>
          </p:cNvPr>
          <p:cNvSpPr txBox="1">
            <a:spLocks noChangeArrowheads="1"/>
          </p:cNvSpPr>
          <p:nvPr/>
        </p:nvSpPr>
        <p:spPr bwMode="auto">
          <a:xfrm>
            <a:off x="3200400" y="5486400"/>
            <a:ext cx="25908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4000" b="1">
                <a:solidFill>
                  <a:schemeClr val="accent2"/>
                </a:solidFill>
                <a:latin typeface="Times New Roman" panose="02020603050405020304" pitchFamily="18" charset="0"/>
              </a:rPr>
              <a:t>Mizraim</a:t>
            </a:r>
          </a:p>
        </p:txBody>
      </p:sp>
      <p:sp>
        <p:nvSpPr>
          <p:cNvPr id="110602" name="Text Box 11">
            <a:extLst>
              <a:ext uri="{FF2B5EF4-FFF2-40B4-BE49-F238E27FC236}">
                <a16:creationId xmlns:a16="http://schemas.microsoft.com/office/drawing/2014/main" id="{0A8BBA73-1F25-5843-8C11-227C7AA74C96}"/>
              </a:ext>
            </a:extLst>
          </p:cNvPr>
          <p:cNvSpPr txBox="1">
            <a:spLocks noChangeArrowheads="1"/>
          </p:cNvSpPr>
          <p:nvPr/>
        </p:nvSpPr>
        <p:spPr bwMode="auto">
          <a:xfrm>
            <a:off x="3200400" y="2133600"/>
            <a:ext cx="25908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4000" b="1">
                <a:solidFill>
                  <a:srgbClr val="FF0000"/>
                </a:solidFill>
                <a:latin typeface="Times New Roman" panose="02020603050405020304" pitchFamily="18" charset="0"/>
              </a:rPr>
              <a:t>Lud</a:t>
            </a:r>
          </a:p>
        </p:txBody>
      </p:sp>
      <p:sp>
        <p:nvSpPr>
          <p:cNvPr id="110603" name="Text Box 12">
            <a:extLst>
              <a:ext uri="{FF2B5EF4-FFF2-40B4-BE49-F238E27FC236}">
                <a16:creationId xmlns:a16="http://schemas.microsoft.com/office/drawing/2014/main" id="{7AB21E60-7A10-744D-854B-CCDACC820BE8}"/>
              </a:ext>
            </a:extLst>
          </p:cNvPr>
          <p:cNvSpPr txBox="1">
            <a:spLocks noChangeArrowheads="1"/>
          </p:cNvSpPr>
          <p:nvPr/>
        </p:nvSpPr>
        <p:spPr bwMode="auto">
          <a:xfrm>
            <a:off x="6324600" y="1066800"/>
            <a:ext cx="2590800" cy="585788"/>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3200" b="1">
                <a:solidFill>
                  <a:srgbClr val="FFFFFF"/>
                </a:solidFill>
                <a:latin typeface="Verdana" panose="020B0604030504040204" pitchFamily="34" charset="0"/>
              </a:rPr>
              <a:t>Togarmah</a:t>
            </a:r>
          </a:p>
        </p:txBody>
      </p:sp>
      <p:sp>
        <p:nvSpPr>
          <p:cNvPr id="110604" name="Text Box 13">
            <a:extLst>
              <a:ext uri="{FF2B5EF4-FFF2-40B4-BE49-F238E27FC236}">
                <a16:creationId xmlns:a16="http://schemas.microsoft.com/office/drawing/2014/main" id="{DFBDA78A-1E50-1E40-9052-750338046500}"/>
              </a:ext>
            </a:extLst>
          </p:cNvPr>
          <p:cNvSpPr txBox="1">
            <a:spLocks noChangeArrowheads="1"/>
          </p:cNvSpPr>
          <p:nvPr/>
        </p:nvSpPr>
        <p:spPr bwMode="auto">
          <a:xfrm>
            <a:off x="990600" y="3429000"/>
            <a:ext cx="32004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4000" b="1">
                <a:solidFill>
                  <a:schemeClr val="accent2"/>
                </a:solidFill>
                <a:latin typeface="Times New Roman" panose="02020603050405020304" pitchFamily="18" charset="0"/>
              </a:rPr>
              <a:t>Caphtorites</a:t>
            </a:r>
          </a:p>
        </p:txBody>
      </p:sp>
      <p:sp>
        <p:nvSpPr>
          <p:cNvPr id="110605" name="Text Box 14">
            <a:extLst>
              <a:ext uri="{FF2B5EF4-FFF2-40B4-BE49-F238E27FC236}">
                <a16:creationId xmlns:a16="http://schemas.microsoft.com/office/drawing/2014/main" id="{191C08B8-7153-F746-B930-65683D189239}"/>
              </a:ext>
            </a:extLst>
          </p:cNvPr>
          <p:cNvSpPr txBox="1">
            <a:spLocks noChangeArrowheads="1"/>
          </p:cNvSpPr>
          <p:nvPr/>
        </p:nvSpPr>
        <p:spPr bwMode="auto">
          <a:xfrm>
            <a:off x="4876800" y="6248400"/>
            <a:ext cx="4267200" cy="579438"/>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r>
              <a:rPr lang="en-US" altLang="en-US" sz="3200" b="1">
                <a:solidFill>
                  <a:schemeClr val="bg1"/>
                </a:solidFill>
                <a:latin typeface="Times New Roman" panose="02020603050405020304" pitchFamily="18" charset="0"/>
              </a:rPr>
              <a:t>Genesis 10</a:t>
            </a:r>
          </a:p>
        </p:txBody>
      </p:sp>
      <p:sp>
        <p:nvSpPr>
          <p:cNvPr id="110606" name="Text Box 15">
            <a:extLst>
              <a:ext uri="{FF2B5EF4-FFF2-40B4-BE49-F238E27FC236}">
                <a16:creationId xmlns:a16="http://schemas.microsoft.com/office/drawing/2014/main" id="{E66D5C33-892A-CB4B-86D7-3FC0F65FB2D3}"/>
              </a:ext>
            </a:extLst>
          </p:cNvPr>
          <p:cNvSpPr txBox="1">
            <a:spLocks noChangeArrowheads="1"/>
          </p:cNvSpPr>
          <p:nvPr/>
        </p:nvSpPr>
        <p:spPr bwMode="auto">
          <a:xfrm>
            <a:off x="8655050" y="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b="1">
                <a:solidFill>
                  <a:schemeClr val="bg1"/>
                </a:solidFill>
                <a:latin typeface="Times New Roman" panose="02020603050405020304" pitchFamily="18" charset="0"/>
              </a:rPr>
              <a:t>23</a:t>
            </a:r>
          </a:p>
        </p:txBody>
      </p:sp>
      <p:sp>
        <p:nvSpPr>
          <p:cNvPr id="7184" name="Oval 16">
            <a:extLst>
              <a:ext uri="{FF2B5EF4-FFF2-40B4-BE49-F238E27FC236}">
                <a16:creationId xmlns:a16="http://schemas.microsoft.com/office/drawing/2014/main" id="{2021CA46-1B26-2C4B-99D4-73A3721CA0F9}"/>
              </a:ext>
            </a:extLst>
          </p:cNvPr>
          <p:cNvSpPr>
            <a:spLocks noChangeArrowheads="1"/>
          </p:cNvSpPr>
          <p:nvPr/>
        </p:nvSpPr>
        <p:spPr bwMode="auto">
          <a:xfrm>
            <a:off x="2667000" y="1524000"/>
            <a:ext cx="6477000" cy="2514600"/>
          </a:xfrm>
          <a:prstGeom prst="ellipse">
            <a:avLst/>
          </a:prstGeom>
          <a:noFill/>
          <a:ln w="76200">
            <a:solidFill>
              <a:srgbClr val="FF0000"/>
            </a:solidFill>
            <a:round/>
            <a:headEnd/>
            <a:tailEnd/>
          </a:ln>
          <a:effectLst>
            <a:outerShdw dist="71842" dir="2700000" algn="ctr" rotWithShape="0">
              <a:schemeClr val="tx2"/>
            </a:outerShd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7185" name="Oval 17">
            <a:extLst>
              <a:ext uri="{FF2B5EF4-FFF2-40B4-BE49-F238E27FC236}">
                <a16:creationId xmlns:a16="http://schemas.microsoft.com/office/drawing/2014/main" id="{8782A411-080C-AF42-948C-085986126D0A}"/>
              </a:ext>
            </a:extLst>
          </p:cNvPr>
          <p:cNvSpPr>
            <a:spLocks noChangeArrowheads="1"/>
          </p:cNvSpPr>
          <p:nvPr/>
        </p:nvSpPr>
        <p:spPr bwMode="auto">
          <a:xfrm>
            <a:off x="76200" y="3124200"/>
            <a:ext cx="7543800" cy="3124200"/>
          </a:xfrm>
          <a:prstGeom prst="ellipse">
            <a:avLst/>
          </a:prstGeom>
          <a:noFill/>
          <a:ln w="76200">
            <a:solidFill>
              <a:srgbClr val="0033CC"/>
            </a:solidFill>
            <a:round/>
            <a:headEnd/>
            <a:tailEnd/>
          </a:ln>
          <a:effectLst>
            <a:outerShdw dist="71842" dir="2700000" algn="ctr" rotWithShape="0">
              <a:schemeClr val="tx2"/>
            </a:outerShd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a:solidFill>
                <a:schemeClr val="accent2"/>
              </a:solidFill>
              <a:latin typeface="Times New Roman" panose="02020603050405020304" pitchFamily="18" charset="0"/>
            </a:endParaRPr>
          </a:p>
        </p:txBody>
      </p:sp>
      <p:sp>
        <p:nvSpPr>
          <p:cNvPr id="110609" name="Text Box 18">
            <a:extLst>
              <a:ext uri="{FF2B5EF4-FFF2-40B4-BE49-F238E27FC236}">
                <a16:creationId xmlns:a16="http://schemas.microsoft.com/office/drawing/2014/main" id="{D8F82E02-AD27-B040-A595-499CC8F41292}"/>
              </a:ext>
            </a:extLst>
          </p:cNvPr>
          <p:cNvSpPr txBox="1">
            <a:spLocks noChangeArrowheads="1"/>
          </p:cNvSpPr>
          <p:nvPr/>
        </p:nvSpPr>
        <p:spPr bwMode="auto">
          <a:xfrm>
            <a:off x="1447800" y="1554163"/>
            <a:ext cx="2590800" cy="585787"/>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3200" b="1">
                <a:solidFill>
                  <a:srgbClr val="FFFFFF"/>
                </a:solidFill>
                <a:latin typeface="Verdana" panose="020B0604030504040204" pitchFamily="34" charset="0"/>
              </a:rPr>
              <a:t>Javan</a:t>
            </a:r>
          </a:p>
        </p:txBody>
      </p:sp>
      <p:sp>
        <p:nvSpPr>
          <p:cNvPr id="7187" name="Oval 19">
            <a:extLst>
              <a:ext uri="{FF2B5EF4-FFF2-40B4-BE49-F238E27FC236}">
                <a16:creationId xmlns:a16="http://schemas.microsoft.com/office/drawing/2014/main" id="{F92ED84F-EE22-BD46-A3B4-235012045CA5}"/>
              </a:ext>
            </a:extLst>
          </p:cNvPr>
          <p:cNvSpPr>
            <a:spLocks noChangeArrowheads="1"/>
          </p:cNvSpPr>
          <p:nvPr/>
        </p:nvSpPr>
        <p:spPr bwMode="auto">
          <a:xfrm>
            <a:off x="0" y="457200"/>
            <a:ext cx="8991600" cy="2438400"/>
          </a:xfrm>
          <a:prstGeom prst="ellipse">
            <a:avLst/>
          </a:prstGeom>
          <a:noFill/>
          <a:ln w="76200">
            <a:solidFill>
              <a:schemeClr val="bg1"/>
            </a:solidFill>
            <a:round/>
            <a:headEnd/>
            <a:tailEnd/>
          </a:ln>
          <a:effectLst>
            <a:outerShdw dist="89803" dir="2700000" algn="ctr" rotWithShape="0">
              <a:schemeClr val="tx2"/>
            </a:outerShd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pic>
        <p:nvPicPr>
          <p:cNvPr id="7189" name="Picture 21" descr="RickNov02">
            <a:extLst>
              <a:ext uri="{FF2B5EF4-FFF2-40B4-BE49-F238E27FC236}">
                <a16:creationId xmlns:a16="http://schemas.microsoft.com/office/drawing/2014/main" id="{3474E23C-8D0F-654E-A174-CAEC17E543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6549" r="11932"/>
          <a:stretch>
            <a:fillRect/>
          </a:stretch>
        </p:blipFill>
        <p:spPr bwMode="auto">
          <a:xfrm>
            <a:off x="155575" y="762000"/>
            <a:ext cx="17494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12" name="Rectangle 22">
            <a:extLst>
              <a:ext uri="{FF2B5EF4-FFF2-40B4-BE49-F238E27FC236}">
                <a16:creationId xmlns:a16="http://schemas.microsoft.com/office/drawing/2014/main" id="{08E72D14-1BD9-3140-A34C-2504C4F2151C}"/>
              </a:ext>
            </a:extLst>
          </p:cNvPr>
          <p:cNvSpPr>
            <a:spLocks noGrp="1" noChangeArrowheads="1"/>
          </p:cNvSpPr>
          <p:nvPr>
            <p:ph type="title" idx="4294967295"/>
          </p:nvPr>
        </p:nvSpPr>
        <p:spPr>
          <a:xfrm>
            <a:off x="-76200" y="6248400"/>
            <a:ext cx="7772400" cy="609600"/>
          </a:xfrm>
        </p:spPr>
        <p:txBody>
          <a:bodyPr/>
          <a:lstStyle/>
          <a:p>
            <a:pPr algn="l" eaLnBrk="1" hangingPunct="1"/>
            <a:r>
              <a:rPr lang="en-US" altLang="en-US" sz="3600"/>
              <a:t>The Lines of Japheth, Ham, &amp; Shem</a:t>
            </a:r>
            <a:endParaRPr lang="en-US" altLang="en-US"/>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71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7189"/>
                                        </p:tgtEl>
                                        <p:attrNameLst>
                                          <p:attrName>style.visibility</p:attrName>
                                        </p:attrNameLst>
                                      </p:cBhvr>
                                      <p:to>
                                        <p:strVal val="visible"/>
                                      </p:to>
                                    </p:set>
                                    <p:animEffect transition="in" filter="fade">
                                      <p:cBhvr>
                                        <p:cTn id="11" dur="500"/>
                                        <p:tgtEl>
                                          <p:spTgt spid="718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iterate type="lt">
                                    <p:tmAbs val="75"/>
                                  </p:iterate>
                                  <p:childTnLst>
                                    <p:set>
                                      <p:cBhvr>
                                        <p:cTn id="15" dur="1" fill="hold">
                                          <p:stCondLst>
                                            <p:cond delay="74"/>
                                          </p:stCondLst>
                                        </p:cTn>
                                        <p:tgtEl>
                                          <p:spTgt spid="7185"/>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iterate type="lt">
                                    <p:tmAbs val="75"/>
                                  </p:iterate>
                                  <p:childTnLst>
                                    <p:set>
                                      <p:cBhvr>
                                        <p:cTn id="19" dur="1" fill="hold">
                                          <p:stCondLst>
                                            <p:cond delay="74"/>
                                          </p:stCondLst>
                                        </p:cTn>
                                        <p:tgtEl>
                                          <p:spTgt spid="71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4" grpId="0" animBg="1"/>
      <p:bldP spid="7185" grpId="0" animBg="1" autoUpdateAnimBg="0"/>
      <p:bldP spid="718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descr="map-beersheba-padan-s">
            <a:extLst>
              <a:ext uri="{FF2B5EF4-FFF2-40B4-BE49-F238E27FC236}">
                <a16:creationId xmlns:a16="http://schemas.microsoft.com/office/drawing/2014/main" id="{C0419640-5F08-5848-84F5-E5E2CE24EA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4150" y="498475"/>
            <a:ext cx="4960938" cy="600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7458" name="Group 3">
            <a:extLst>
              <a:ext uri="{FF2B5EF4-FFF2-40B4-BE49-F238E27FC236}">
                <a16:creationId xmlns:a16="http://schemas.microsoft.com/office/drawing/2014/main" id="{CA0166EB-5709-A649-BEBC-AF49526CA807}"/>
              </a:ext>
            </a:extLst>
          </p:cNvPr>
          <p:cNvGrpSpPr>
            <a:grpSpLocks/>
          </p:cNvGrpSpPr>
          <p:nvPr/>
        </p:nvGrpSpPr>
        <p:grpSpPr bwMode="auto">
          <a:xfrm>
            <a:off x="457200" y="4800600"/>
            <a:ext cx="4478338" cy="1863725"/>
            <a:chOff x="248" y="3002"/>
            <a:chExt cx="2821" cy="1318"/>
          </a:xfrm>
        </p:grpSpPr>
        <p:sp>
          <p:nvSpPr>
            <p:cNvPr id="147467" name="Text Box 4">
              <a:extLst>
                <a:ext uri="{FF2B5EF4-FFF2-40B4-BE49-F238E27FC236}">
                  <a16:creationId xmlns:a16="http://schemas.microsoft.com/office/drawing/2014/main" id="{5B33A8AE-4895-F54E-A655-81F6DA99632A}"/>
                </a:ext>
              </a:extLst>
            </p:cNvPr>
            <p:cNvSpPr txBox="1">
              <a:spLocks noChangeArrowheads="1"/>
            </p:cNvSpPr>
            <p:nvPr/>
          </p:nvSpPr>
          <p:spPr bwMode="auto">
            <a:xfrm>
              <a:off x="248" y="3002"/>
              <a:ext cx="2295" cy="1318"/>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2000"/>
                <a:t>1. Gia cốp cướp phước lành của Ê sau. Esau thề giết Gia cốp. Giacốp  bỏ trốn, để chạy  về hướng Pha đan Aram </a:t>
              </a:r>
              <a:r>
                <a:rPr lang="en-US" altLang="en-US" sz="2000">
                  <a:solidFill>
                    <a:schemeClr val="accent2"/>
                  </a:solidFill>
                </a:rPr>
                <a:t>[Sáng 27:43, 28:5, 10].</a:t>
              </a:r>
            </a:p>
            <a:p>
              <a:pPr eaLnBrk="1" hangingPunct="1">
                <a:spcBef>
                  <a:spcPct val="50000"/>
                </a:spcBef>
              </a:pPr>
              <a:endParaRPr lang="en-US" altLang="en-US" sz="2000">
                <a:solidFill>
                  <a:schemeClr val="accent2"/>
                </a:solidFill>
              </a:endParaRPr>
            </a:p>
          </p:txBody>
        </p:sp>
        <p:sp>
          <p:nvSpPr>
            <p:cNvPr id="147468" name="Line 5">
              <a:extLst>
                <a:ext uri="{FF2B5EF4-FFF2-40B4-BE49-F238E27FC236}">
                  <a16:creationId xmlns:a16="http://schemas.microsoft.com/office/drawing/2014/main" id="{CEA9669B-981B-0745-98B4-AEE0E12210C6}"/>
                </a:ext>
              </a:extLst>
            </p:cNvPr>
            <p:cNvSpPr>
              <a:spLocks noChangeShapeType="1"/>
            </p:cNvSpPr>
            <p:nvPr/>
          </p:nvSpPr>
          <p:spPr bwMode="auto">
            <a:xfrm flipV="1">
              <a:off x="2529" y="3585"/>
              <a:ext cx="540" cy="1"/>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3" name="Group 6">
            <a:extLst>
              <a:ext uri="{FF2B5EF4-FFF2-40B4-BE49-F238E27FC236}">
                <a16:creationId xmlns:a16="http://schemas.microsoft.com/office/drawing/2014/main" id="{40150967-396E-2848-B435-52C4C8DDA627}"/>
              </a:ext>
            </a:extLst>
          </p:cNvPr>
          <p:cNvGrpSpPr>
            <a:grpSpLocks/>
          </p:cNvGrpSpPr>
          <p:nvPr/>
        </p:nvGrpSpPr>
        <p:grpSpPr bwMode="auto">
          <a:xfrm>
            <a:off x="376238" y="387350"/>
            <a:ext cx="7505700" cy="1631950"/>
            <a:chOff x="494" y="400"/>
            <a:chExt cx="4224" cy="1028"/>
          </a:xfrm>
        </p:grpSpPr>
        <p:sp>
          <p:nvSpPr>
            <p:cNvPr id="147465" name="Text Box 7">
              <a:extLst>
                <a:ext uri="{FF2B5EF4-FFF2-40B4-BE49-F238E27FC236}">
                  <a16:creationId xmlns:a16="http://schemas.microsoft.com/office/drawing/2014/main" id="{FD463515-AD06-6F43-A7E9-A447685639FE}"/>
                </a:ext>
              </a:extLst>
            </p:cNvPr>
            <p:cNvSpPr txBox="1">
              <a:spLocks noChangeArrowheads="1"/>
            </p:cNvSpPr>
            <p:nvPr/>
          </p:nvSpPr>
          <p:spPr bwMode="auto">
            <a:xfrm>
              <a:off x="494" y="400"/>
              <a:ext cx="2222" cy="1028"/>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2000"/>
                <a:t>3. Gia cốp đi từ Bê e Sê ba  xứ Ca na an đến nhà của Laban (anh của Rebeka) tại Charan trong xứ Pha đan Aram </a:t>
              </a:r>
              <a:r>
                <a:rPr lang="en-US" altLang="en-US" sz="2000">
                  <a:solidFill>
                    <a:schemeClr val="accent2"/>
                  </a:solidFill>
                </a:rPr>
                <a:t>[Sáng 29].</a:t>
              </a:r>
            </a:p>
          </p:txBody>
        </p:sp>
        <p:sp>
          <p:nvSpPr>
            <p:cNvPr id="147466" name="Line 8">
              <a:extLst>
                <a:ext uri="{FF2B5EF4-FFF2-40B4-BE49-F238E27FC236}">
                  <a16:creationId xmlns:a16="http://schemas.microsoft.com/office/drawing/2014/main" id="{69C15C4E-9542-A645-AB00-A0A477FA43A5}"/>
                </a:ext>
              </a:extLst>
            </p:cNvPr>
            <p:cNvSpPr>
              <a:spLocks noChangeShapeType="1"/>
            </p:cNvSpPr>
            <p:nvPr/>
          </p:nvSpPr>
          <p:spPr bwMode="auto">
            <a:xfrm>
              <a:off x="2715" y="1006"/>
              <a:ext cx="200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147460" name="Group 9">
            <a:extLst>
              <a:ext uri="{FF2B5EF4-FFF2-40B4-BE49-F238E27FC236}">
                <a16:creationId xmlns:a16="http://schemas.microsoft.com/office/drawing/2014/main" id="{0230B1BA-79AC-3545-8AD8-82A50513D789}"/>
              </a:ext>
            </a:extLst>
          </p:cNvPr>
          <p:cNvGrpSpPr>
            <a:grpSpLocks/>
          </p:cNvGrpSpPr>
          <p:nvPr/>
        </p:nvGrpSpPr>
        <p:grpSpPr bwMode="auto">
          <a:xfrm>
            <a:off x="304800" y="2728913"/>
            <a:ext cx="4973638" cy="2147887"/>
            <a:chOff x="252" y="1738"/>
            <a:chExt cx="3085" cy="1706"/>
          </a:xfrm>
        </p:grpSpPr>
        <p:sp>
          <p:nvSpPr>
            <p:cNvPr id="147463" name="Rectangle 10">
              <a:extLst>
                <a:ext uri="{FF2B5EF4-FFF2-40B4-BE49-F238E27FC236}">
                  <a16:creationId xmlns:a16="http://schemas.microsoft.com/office/drawing/2014/main" id="{05B1D8A6-C182-1E49-ACDD-A49C9A443618}"/>
                </a:ext>
              </a:extLst>
            </p:cNvPr>
            <p:cNvSpPr>
              <a:spLocks noChangeArrowheads="1"/>
            </p:cNvSpPr>
            <p:nvPr/>
          </p:nvSpPr>
          <p:spPr bwMode="auto">
            <a:xfrm>
              <a:off x="252" y="1738"/>
              <a:ext cx="3085" cy="1706"/>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2000"/>
                <a:t>2. . Trong khi chạy trốn, Gia cốp gặp Đức Chúa Trời tại Bê tên. Chúa hứa:</a:t>
              </a:r>
              <a:r>
                <a:rPr lang="ja-JP" altLang="en-US" sz="2000" i="1">
                  <a:solidFill>
                    <a:srgbClr val="FF00FF"/>
                  </a:solidFill>
                </a:rPr>
                <a:t>“</a:t>
              </a:r>
              <a:r>
                <a:rPr lang="en-US" altLang="ja-JP" sz="2000" i="1">
                  <a:solidFill>
                    <a:srgbClr val="FF00FF"/>
                  </a:solidFill>
                </a:rPr>
                <a:t>ta ở cùng ngươi, ngươi đi đâu sẽ theo gìn giữ đó, và đem ngươi về xứ này. Vì ta không bao giờ bỏ ngươi cho đến khi ta làm xong những việc ta đã hứa cùng ngươi.</a:t>
              </a:r>
              <a:r>
                <a:rPr lang="ja-JP" altLang="en-US" sz="2000" i="1">
                  <a:solidFill>
                    <a:srgbClr val="FF00FF"/>
                  </a:solidFill>
                </a:rPr>
                <a:t>”</a:t>
              </a:r>
              <a:r>
                <a:rPr lang="en-US" altLang="ja-JP" sz="2000" i="1"/>
                <a:t> </a:t>
              </a:r>
              <a:r>
                <a:rPr lang="en-US" altLang="ja-JP" sz="2000">
                  <a:solidFill>
                    <a:schemeClr val="accent2"/>
                  </a:solidFill>
                </a:rPr>
                <a:t>[Sáng 28:15].</a:t>
              </a:r>
              <a:r>
                <a:rPr lang="en-US" altLang="ja-JP" sz="2000"/>
                <a:t> </a:t>
              </a:r>
            </a:p>
            <a:p>
              <a:pPr eaLnBrk="1" hangingPunct="1">
                <a:spcBef>
                  <a:spcPct val="50000"/>
                </a:spcBef>
              </a:pPr>
              <a:endParaRPr lang="en-US" altLang="en-US" sz="2000">
                <a:solidFill>
                  <a:schemeClr val="accent2"/>
                </a:solidFill>
              </a:endParaRPr>
            </a:p>
          </p:txBody>
        </p:sp>
        <p:sp>
          <p:nvSpPr>
            <p:cNvPr id="147464" name="Line 11">
              <a:extLst>
                <a:ext uri="{FF2B5EF4-FFF2-40B4-BE49-F238E27FC236}">
                  <a16:creationId xmlns:a16="http://schemas.microsoft.com/office/drawing/2014/main" id="{57667757-8DF4-984C-B417-E896A09C646F}"/>
                </a:ext>
              </a:extLst>
            </p:cNvPr>
            <p:cNvSpPr>
              <a:spLocks noChangeShapeType="1"/>
            </p:cNvSpPr>
            <p:nvPr/>
          </p:nvSpPr>
          <p:spPr bwMode="auto">
            <a:xfrm>
              <a:off x="1783" y="2953"/>
              <a:ext cx="1454" cy="29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47461" name="Rectangle 12">
            <a:extLst>
              <a:ext uri="{FF2B5EF4-FFF2-40B4-BE49-F238E27FC236}">
                <a16:creationId xmlns:a16="http://schemas.microsoft.com/office/drawing/2014/main" id="{C3E76C91-549D-0940-A82D-FAECE05B3365}"/>
              </a:ext>
            </a:extLst>
          </p:cNvPr>
          <p:cNvSpPr>
            <a:spLocks noGrp="1" noChangeArrowheads="1"/>
          </p:cNvSpPr>
          <p:nvPr>
            <p:ph type="title" idx="4294967295"/>
          </p:nvPr>
        </p:nvSpPr>
        <p:spPr>
          <a:xfrm>
            <a:off x="6324600" y="4800600"/>
            <a:ext cx="2819400" cy="1676400"/>
          </a:xfrm>
          <a:solidFill>
            <a:schemeClr val="bg1"/>
          </a:solidFill>
        </p:spPr>
        <p:txBody>
          <a:bodyPr/>
          <a:lstStyle/>
          <a:p>
            <a:pPr eaLnBrk="1" hangingPunct="1"/>
            <a:r>
              <a:rPr lang="en-US" altLang="en-US" sz="3200"/>
              <a:t>Gia cốp đến Phađan Aram</a:t>
            </a:r>
            <a:br>
              <a:rPr lang="en-US" altLang="en-US" sz="3200"/>
            </a:br>
            <a:r>
              <a:rPr lang="en-US" altLang="en-US" sz="3200"/>
              <a:t>(Sáng 27-29)</a:t>
            </a:r>
            <a:endParaRPr lang="en-US" altLang="en-US"/>
          </a:p>
        </p:txBody>
      </p:sp>
      <p:sp>
        <p:nvSpPr>
          <p:cNvPr id="147462" name="Rectangle 14">
            <a:extLst>
              <a:ext uri="{FF2B5EF4-FFF2-40B4-BE49-F238E27FC236}">
                <a16:creationId xmlns:a16="http://schemas.microsoft.com/office/drawing/2014/main" id="{527E4A48-7DEB-F242-8BA0-5497C20D2F14}"/>
              </a:ext>
            </a:extLst>
          </p:cNvPr>
          <p:cNvSpPr>
            <a:spLocks noChangeArrowheads="1"/>
          </p:cNvSpPr>
          <p:nvPr/>
        </p:nvSpPr>
        <p:spPr bwMode="auto">
          <a:xfrm>
            <a:off x="6553200" y="3657600"/>
            <a:ext cx="2209800" cy="762000"/>
          </a:xfrm>
          <a:prstGeom prst="rect">
            <a:avLst/>
          </a:prstGeom>
          <a:solidFill>
            <a:schemeClr val="accent1"/>
          </a:solidFill>
          <a:ln w="9525">
            <a:solidFill>
              <a:schemeClr val="tx1"/>
            </a:solidFill>
            <a:round/>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1800"/>
              <a:t>Hành trình của Gia cốp khoảng 880 km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descr="Papyrus">
            <a:extLst>
              <a:ext uri="{FF2B5EF4-FFF2-40B4-BE49-F238E27FC236}">
                <a16:creationId xmlns:a16="http://schemas.microsoft.com/office/drawing/2014/main" id="{FF73AB39-A660-7447-B915-D68100DFAB02}"/>
              </a:ext>
            </a:extLst>
          </p:cNvP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pic>
        <p:nvPicPr>
          <p:cNvPr id="149506" name="Picture 3" descr="OJBSW001">
            <a:extLst>
              <a:ext uri="{FF2B5EF4-FFF2-40B4-BE49-F238E27FC236}">
                <a16:creationId xmlns:a16="http://schemas.microsoft.com/office/drawing/2014/main" id="{F0F8D635-6582-2E47-8546-1643F81D63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0"/>
            <a:ext cx="4772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7" name="Text Box 4">
            <a:extLst>
              <a:ext uri="{FF2B5EF4-FFF2-40B4-BE49-F238E27FC236}">
                <a16:creationId xmlns:a16="http://schemas.microsoft.com/office/drawing/2014/main" id="{845C489E-CC78-EF45-8F70-91933EC76C4E}"/>
              </a:ext>
            </a:extLst>
          </p:cNvPr>
          <p:cNvSpPr txBox="1">
            <a:spLocks noChangeArrowheads="1"/>
          </p:cNvSpPr>
          <p:nvPr/>
        </p:nvSpPr>
        <p:spPr bwMode="auto">
          <a:xfrm>
            <a:off x="4876800" y="6248400"/>
            <a:ext cx="426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r>
              <a:rPr lang="en-US" altLang="en-US" sz="3200" b="1">
                <a:latin typeface="Times New Roman" panose="02020603050405020304" pitchFamily="18" charset="0"/>
              </a:rPr>
              <a:t>Sáng 29:1-30</a:t>
            </a:r>
          </a:p>
        </p:txBody>
      </p:sp>
      <p:sp>
        <p:nvSpPr>
          <p:cNvPr id="149508" name="Rectangle 5">
            <a:extLst>
              <a:ext uri="{FF2B5EF4-FFF2-40B4-BE49-F238E27FC236}">
                <a16:creationId xmlns:a16="http://schemas.microsoft.com/office/drawing/2014/main" id="{F787C665-CA99-A742-A87D-8A4BC51575CF}"/>
              </a:ext>
            </a:extLst>
          </p:cNvPr>
          <p:cNvSpPr>
            <a:spLocks noGrp="1" noChangeArrowheads="1"/>
          </p:cNvSpPr>
          <p:nvPr>
            <p:ph type="title" idx="4294967295"/>
          </p:nvPr>
        </p:nvSpPr>
        <p:spPr>
          <a:xfrm>
            <a:off x="5562600" y="274638"/>
            <a:ext cx="3124200" cy="3001962"/>
          </a:xfrm>
        </p:spPr>
        <p:txBody>
          <a:bodyPr/>
          <a:lstStyle/>
          <a:p>
            <a:pPr eaLnBrk="1" hangingPunct="1"/>
            <a:r>
              <a:rPr lang="en-US" altLang="en-US"/>
              <a:t>Gia cốp  gặp gỡ  Rachel</a:t>
            </a:r>
          </a:p>
        </p:txBody>
      </p:sp>
    </p:spTree>
  </p:cSld>
  <p:clrMapOvr>
    <a:masterClrMapping/>
  </p:clrMapOvr>
  <p:transition spd="med">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1553" name="Group 2">
            <a:extLst>
              <a:ext uri="{FF2B5EF4-FFF2-40B4-BE49-F238E27FC236}">
                <a16:creationId xmlns:a16="http://schemas.microsoft.com/office/drawing/2014/main" id="{D47619B2-CB22-B342-B8B9-08383A88531B}"/>
              </a:ext>
            </a:extLst>
          </p:cNvPr>
          <p:cNvGrpSpPr>
            <a:grpSpLocks/>
          </p:cNvGrpSpPr>
          <p:nvPr/>
        </p:nvGrpSpPr>
        <p:grpSpPr bwMode="auto">
          <a:xfrm>
            <a:off x="4267200" y="0"/>
            <a:ext cx="4418013" cy="6858000"/>
            <a:chOff x="2687" y="340"/>
            <a:chExt cx="2673" cy="3732"/>
          </a:xfrm>
        </p:grpSpPr>
        <p:pic>
          <p:nvPicPr>
            <p:cNvPr id="151567" name="Picture 3" descr="Jactrip">
              <a:extLst>
                <a:ext uri="{FF2B5EF4-FFF2-40B4-BE49-F238E27FC236}">
                  <a16:creationId xmlns:a16="http://schemas.microsoft.com/office/drawing/2014/main" id="{529A5458-8374-C549-99E5-28731A4E88E6}"/>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2687" y="340"/>
              <a:ext cx="2673" cy="3732"/>
            </a:xfrm>
            <a:prstGeom prst="rect">
              <a:avLst/>
            </a:prstGeom>
            <a:solidFill>
              <a:srgbClr val="33CC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51568" name="Rectangle 4">
              <a:extLst>
                <a:ext uri="{FF2B5EF4-FFF2-40B4-BE49-F238E27FC236}">
                  <a16:creationId xmlns:a16="http://schemas.microsoft.com/office/drawing/2014/main" id="{0CC3D624-2D42-114C-A1C7-6AE1094CDB98}"/>
                </a:ext>
              </a:extLst>
            </p:cNvPr>
            <p:cNvSpPr>
              <a:spLocks noChangeArrowheads="1"/>
            </p:cNvSpPr>
            <p:nvPr/>
          </p:nvSpPr>
          <p:spPr bwMode="auto">
            <a:xfrm>
              <a:off x="2950" y="425"/>
              <a:ext cx="72" cy="164"/>
            </a:xfrm>
            <a:prstGeom prst="rect">
              <a:avLst/>
            </a:prstGeom>
            <a:solidFill>
              <a:srgbClr val="33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a:latin typeface="Times New Roman" panose="02020603050405020304" pitchFamily="18" charset="0"/>
              </a:endParaRPr>
            </a:p>
          </p:txBody>
        </p:sp>
        <p:sp>
          <p:nvSpPr>
            <p:cNvPr id="151569" name="Rectangle 5">
              <a:extLst>
                <a:ext uri="{FF2B5EF4-FFF2-40B4-BE49-F238E27FC236}">
                  <a16:creationId xmlns:a16="http://schemas.microsoft.com/office/drawing/2014/main" id="{D0301AA6-6045-7F4B-892C-6DACADFA3635}"/>
                </a:ext>
              </a:extLst>
            </p:cNvPr>
            <p:cNvSpPr>
              <a:spLocks noChangeArrowheads="1"/>
            </p:cNvSpPr>
            <p:nvPr/>
          </p:nvSpPr>
          <p:spPr bwMode="auto">
            <a:xfrm>
              <a:off x="2725" y="375"/>
              <a:ext cx="457" cy="183"/>
            </a:xfrm>
            <a:prstGeom prst="rect">
              <a:avLst/>
            </a:prstGeom>
            <a:solidFill>
              <a:srgbClr val="33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grpSp>
      <p:sp>
        <p:nvSpPr>
          <p:cNvPr id="57350" name="Text Box 6">
            <a:extLst>
              <a:ext uri="{FF2B5EF4-FFF2-40B4-BE49-F238E27FC236}">
                <a16:creationId xmlns:a16="http://schemas.microsoft.com/office/drawing/2014/main" id="{196AEB86-D045-4648-8FFD-B1B137E4D12E}"/>
              </a:ext>
            </a:extLst>
          </p:cNvPr>
          <p:cNvSpPr txBox="1">
            <a:spLocks noChangeArrowheads="1"/>
          </p:cNvSpPr>
          <p:nvPr/>
        </p:nvSpPr>
        <p:spPr bwMode="auto">
          <a:xfrm>
            <a:off x="204788" y="174625"/>
            <a:ext cx="3933825" cy="1323975"/>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2000"/>
              <a:t>4. Gia cốp làm việc trong 20 năm  cho LaBan, cưới hai con gái của ông là Rachel và Lê A, trở nên sung túc </a:t>
            </a:r>
            <a:r>
              <a:rPr lang="en-US" altLang="en-US" sz="2000">
                <a:solidFill>
                  <a:schemeClr val="accent2"/>
                </a:solidFill>
              </a:rPr>
              <a:t>[Sáng 29:30].</a:t>
            </a:r>
            <a:endParaRPr lang="en-US" altLang="en-US" sz="2000"/>
          </a:p>
        </p:txBody>
      </p:sp>
      <p:sp>
        <p:nvSpPr>
          <p:cNvPr id="151555" name="Text Box 7">
            <a:extLst>
              <a:ext uri="{FF2B5EF4-FFF2-40B4-BE49-F238E27FC236}">
                <a16:creationId xmlns:a16="http://schemas.microsoft.com/office/drawing/2014/main" id="{4E329F99-117D-5F44-B750-13353F2F2BFE}"/>
              </a:ext>
            </a:extLst>
          </p:cNvPr>
          <p:cNvSpPr txBox="1">
            <a:spLocks noChangeArrowheads="1"/>
          </p:cNvSpPr>
          <p:nvPr/>
        </p:nvSpPr>
        <p:spPr bwMode="auto">
          <a:xfrm>
            <a:off x="203200" y="1727200"/>
            <a:ext cx="3919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endParaRPr lang="en-US" altLang="en-US">
              <a:latin typeface="Times New Roman" panose="02020603050405020304" pitchFamily="18" charset="0"/>
            </a:endParaRPr>
          </a:p>
        </p:txBody>
      </p:sp>
      <p:sp>
        <p:nvSpPr>
          <p:cNvPr id="57352" name="Text Box 8">
            <a:extLst>
              <a:ext uri="{FF2B5EF4-FFF2-40B4-BE49-F238E27FC236}">
                <a16:creationId xmlns:a16="http://schemas.microsoft.com/office/drawing/2014/main" id="{DBD767EC-087A-5640-B045-483575455FCF}"/>
              </a:ext>
            </a:extLst>
          </p:cNvPr>
          <p:cNvSpPr txBox="1">
            <a:spLocks noChangeArrowheads="1"/>
          </p:cNvSpPr>
          <p:nvPr/>
        </p:nvSpPr>
        <p:spPr bwMode="auto">
          <a:xfrm>
            <a:off x="233363" y="1633538"/>
            <a:ext cx="3903662" cy="1323975"/>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2000"/>
              <a:t>5. Rồi Chúa phán cùng Gia cốp rằng </a:t>
            </a:r>
            <a:r>
              <a:rPr lang="ja-JP" altLang="en-US" sz="2000" i="1">
                <a:solidFill>
                  <a:srgbClr val="FF00FF"/>
                </a:solidFill>
              </a:rPr>
              <a:t>“</a:t>
            </a:r>
            <a:r>
              <a:rPr lang="en-US" altLang="ja-JP" sz="2000" i="1">
                <a:solidFill>
                  <a:srgbClr val="FF00FF"/>
                </a:solidFill>
              </a:rPr>
              <a:t>Hãy trở về xứ của tổ phụ ngươi, chốn bà con ngươi, ta sẽ phù hộ ngươi</a:t>
            </a:r>
            <a:r>
              <a:rPr lang="ja-JP" altLang="en-US" sz="2000" i="1">
                <a:solidFill>
                  <a:srgbClr val="FF00FF"/>
                </a:solidFill>
              </a:rPr>
              <a:t>”</a:t>
            </a:r>
            <a:r>
              <a:rPr lang="en-US" altLang="ja-JP" sz="2000"/>
              <a:t> </a:t>
            </a:r>
            <a:r>
              <a:rPr lang="en-US" altLang="ja-JP" sz="2000">
                <a:solidFill>
                  <a:schemeClr val="accent2"/>
                </a:solidFill>
              </a:rPr>
              <a:t>[Sáng 31:3].</a:t>
            </a:r>
            <a:endParaRPr lang="en-US" altLang="en-US" sz="2000">
              <a:solidFill>
                <a:schemeClr val="accent2"/>
              </a:solidFill>
            </a:endParaRPr>
          </a:p>
        </p:txBody>
      </p:sp>
      <p:sp>
        <p:nvSpPr>
          <p:cNvPr id="151557" name="Text Box 9">
            <a:extLst>
              <a:ext uri="{FF2B5EF4-FFF2-40B4-BE49-F238E27FC236}">
                <a16:creationId xmlns:a16="http://schemas.microsoft.com/office/drawing/2014/main" id="{46999E01-8780-5D46-8852-2BDA90EC6110}"/>
              </a:ext>
            </a:extLst>
          </p:cNvPr>
          <p:cNvSpPr txBox="1">
            <a:spLocks noChangeArrowheads="1"/>
          </p:cNvSpPr>
          <p:nvPr/>
        </p:nvSpPr>
        <p:spPr bwMode="auto">
          <a:xfrm>
            <a:off x="290513" y="3163888"/>
            <a:ext cx="3832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endParaRPr lang="en-US" altLang="en-US">
              <a:latin typeface="Times New Roman" panose="02020603050405020304" pitchFamily="18" charset="0"/>
            </a:endParaRPr>
          </a:p>
        </p:txBody>
      </p:sp>
      <p:sp>
        <p:nvSpPr>
          <p:cNvPr id="151558" name="Text Box 10">
            <a:extLst>
              <a:ext uri="{FF2B5EF4-FFF2-40B4-BE49-F238E27FC236}">
                <a16:creationId xmlns:a16="http://schemas.microsoft.com/office/drawing/2014/main" id="{3232F625-0416-424A-AAE8-2FF8A8841680}"/>
              </a:ext>
            </a:extLst>
          </p:cNvPr>
          <p:cNvSpPr txBox="1">
            <a:spLocks noChangeArrowheads="1"/>
          </p:cNvSpPr>
          <p:nvPr/>
        </p:nvSpPr>
        <p:spPr bwMode="auto">
          <a:xfrm>
            <a:off x="7572375" y="3549650"/>
            <a:ext cx="8953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1200" b="1"/>
              <a:t>Mizpah</a:t>
            </a:r>
          </a:p>
        </p:txBody>
      </p:sp>
      <p:sp>
        <p:nvSpPr>
          <p:cNvPr id="151559" name="Oval 11">
            <a:extLst>
              <a:ext uri="{FF2B5EF4-FFF2-40B4-BE49-F238E27FC236}">
                <a16:creationId xmlns:a16="http://schemas.microsoft.com/office/drawing/2014/main" id="{3E250B9A-EC87-BA48-97CE-5762484459CD}"/>
              </a:ext>
            </a:extLst>
          </p:cNvPr>
          <p:cNvSpPr>
            <a:spLocks noChangeArrowheads="1"/>
          </p:cNvSpPr>
          <p:nvPr/>
        </p:nvSpPr>
        <p:spPr bwMode="auto">
          <a:xfrm>
            <a:off x="7696200" y="3502025"/>
            <a:ext cx="88900" cy="98425"/>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a:latin typeface="Times New Roman" panose="02020603050405020304" pitchFamily="18" charset="0"/>
            </a:endParaRPr>
          </a:p>
        </p:txBody>
      </p:sp>
      <p:grpSp>
        <p:nvGrpSpPr>
          <p:cNvPr id="3" name="Group 12">
            <a:extLst>
              <a:ext uri="{FF2B5EF4-FFF2-40B4-BE49-F238E27FC236}">
                <a16:creationId xmlns:a16="http://schemas.microsoft.com/office/drawing/2014/main" id="{F347AF6B-52D1-9F45-9B86-66C6279543CD}"/>
              </a:ext>
            </a:extLst>
          </p:cNvPr>
          <p:cNvGrpSpPr>
            <a:grpSpLocks/>
          </p:cNvGrpSpPr>
          <p:nvPr/>
        </p:nvGrpSpPr>
        <p:grpSpPr bwMode="auto">
          <a:xfrm>
            <a:off x="247650" y="3049588"/>
            <a:ext cx="7386638" cy="1631950"/>
            <a:chOff x="156" y="1953"/>
            <a:chExt cx="4653" cy="1028"/>
          </a:xfrm>
        </p:grpSpPr>
        <p:sp>
          <p:nvSpPr>
            <p:cNvPr id="151565" name="Text Box 13">
              <a:extLst>
                <a:ext uri="{FF2B5EF4-FFF2-40B4-BE49-F238E27FC236}">
                  <a16:creationId xmlns:a16="http://schemas.microsoft.com/office/drawing/2014/main" id="{BC31D9A8-4167-EA4A-88D6-C9883C1C8877}"/>
                </a:ext>
              </a:extLst>
            </p:cNvPr>
            <p:cNvSpPr txBox="1">
              <a:spLocks noChangeArrowheads="1"/>
            </p:cNvSpPr>
            <p:nvPr/>
          </p:nvSpPr>
          <p:spPr bwMode="auto">
            <a:xfrm>
              <a:off x="156" y="1953"/>
              <a:ext cx="2450" cy="1028"/>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2000"/>
                <a:t>6. Gia cốp bỏ trốn khỏi Laban với gia đình và của cải hợp pháp. Laban đối chất với Gia cốp tại Mích ba và họ đồng ý chia tay. </a:t>
              </a:r>
              <a:r>
                <a:rPr lang="en-US" altLang="en-US" sz="2000">
                  <a:solidFill>
                    <a:schemeClr val="accent2"/>
                  </a:solidFill>
                </a:rPr>
                <a:t>[sáng 31:48-49].</a:t>
              </a:r>
            </a:p>
          </p:txBody>
        </p:sp>
        <p:sp>
          <p:nvSpPr>
            <p:cNvPr id="151566" name="Line 14">
              <a:extLst>
                <a:ext uri="{FF2B5EF4-FFF2-40B4-BE49-F238E27FC236}">
                  <a16:creationId xmlns:a16="http://schemas.microsoft.com/office/drawing/2014/main" id="{8C58FE20-F32B-3B44-967D-E7D7CBCDF957}"/>
                </a:ext>
              </a:extLst>
            </p:cNvPr>
            <p:cNvSpPr>
              <a:spLocks noChangeShapeType="1"/>
            </p:cNvSpPr>
            <p:nvPr/>
          </p:nvSpPr>
          <p:spPr bwMode="auto">
            <a:xfrm flipV="1">
              <a:off x="2606" y="2248"/>
              <a:ext cx="2203" cy="1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4" name="Group 15">
            <a:extLst>
              <a:ext uri="{FF2B5EF4-FFF2-40B4-BE49-F238E27FC236}">
                <a16:creationId xmlns:a16="http://schemas.microsoft.com/office/drawing/2014/main" id="{99690407-B323-DC4F-847F-E90E1150C15E}"/>
              </a:ext>
            </a:extLst>
          </p:cNvPr>
          <p:cNvGrpSpPr>
            <a:grpSpLocks/>
          </p:cNvGrpSpPr>
          <p:nvPr/>
        </p:nvGrpSpPr>
        <p:grpSpPr bwMode="auto">
          <a:xfrm>
            <a:off x="261938" y="3686175"/>
            <a:ext cx="6675437" cy="3043238"/>
            <a:chOff x="165" y="2322"/>
            <a:chExt cx="4205" cy="1917"/>
          </a:xfrm>
        </p:grpSpPr>
        <p:sp>
          <p:nvSpPr>
            <p:cNvPr id="151563" name="Text Box 16">
              <a:extLst>
                <a:ext uri="{FF2B5EF4-FFF2-40B4-BE49-F238E27FC236}">
                  <a16:creationId xmlns:a16="http://schemas.microsoft.com/office/drawing/2014/main" id="{793095BC-7C50-B649-9209-9C6DD6E67DFF}"/>
                </a:ext>
              </a:extLst>
            </p:cNvPr>
            <p:cNvSpPr txBox="1">
              <a:spLocks noChangeArrowheads="1"/>
            </p:cNvSpPr>
            <p:nvPr/>
          </p:nvSpPr>
          <p:spPr bwMode="auto">
            <a:xfrm>
              <a:off x="165" y="3018"/>
              <a:ext cx="2432" cy="1221"/>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2000"/>
                <a:t>7. Gia cốp gặp thiên sứ của Đức Chúa Trời. Ông đặt tên chỗ đó là Mahanaim (trại quân của Đức Chúa Trời ) xác chứng rằng Chúa có ở cùng ông </a:t>
              </a:r>
              <a:r>
                <a:rPr lang="en-US" altLang="en-US" sz="2000">
                  <a:solidFill>
                    <a:schemeClr val="accent2"/>
                  </a:solidFill>
                </a:rPr>
                <a:t>[Sáng 32:1].</a:t>
              </a:r>
            </a:p>
          </p:txBody>
        </p:sp>
        <p:sp>
          <p:nvSpPr>
            <p:cNvPr id="151564" name="Line 17">
              <a:extLst>
                <a:ext uri="{FF2B5EF4-FFF2-40B4-BE49-F238E27FC236}">
                  <a16:creationId xmlns:a16="http://schemas.microsoft.com/office/drawing/2014/main" id="{D8B7326B-4814-7C4F-87B6-DBD725ED7EFB}"/>
                </a:ext>
              </a:extLst>
            </p:cNvPr>
            <p:cNvSpPr>
              <a:spLocks noChangeShapeType="1"/>
            </p:cNvSpPr>
            <p:nvPr/>
          </p:nvSpPr>
          <p:spPr bwMode="auto">
            <a:xfrm flipV="1">
              <a:off x="2606" y="2322"/>
              <a:ext cx="1764" cy="102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51562" name="Rectangle 18">
            <a:extLst>
              <a:ext uri="{FF2B5EF4-FFF2-40B4-BE49-F238E27FC236}">
                <a16:creationId xmlns:a16="http://schemas.microsoft.com/office/drawing/2014/main" id="{4FBF24D2-2271-FB40-B896-877BE057C155}"/>
              </a:ext>
            </a:extLst>
          </p:cNvPr>
          <p:cNvSpPr>
            <a:spLocks noGrp="1" noChangeArrowheads="1"/>
          </p:cNvSpPr>
          <p:nvPr>
            <p:ph type="title" idx="4294967295"/>
          </p:nvPr>
        </p:nvSpPr>
        <p:spPr>
          <a:xfrm>
            <a:off x="4191000" y="228600"/>
            <a:ext cx="4572000" cy="1371600"/>
          </a:xfrm>
          <a:solidFill>
            <a:schemeClr val="bg1"/>
          </a:solidFill>
        </p:spPr>
        <p:txBody>
          <a:bodyPr/>
          <a:lstStyle/>
          <a:p>
            <a:pPr eaLnBrk="1" hangingPunct="1"/>
            <a:r>
              <a:rPr lang="en-US" altLang="en-US" sz="3200"/>
              <a:t>Công việc của Gia cốp &amp; Chuyến về (Sáng 29-32)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57350"/>
                                        </p:tgtEl>
                                        <p:attrNameLst>
                                          <p:attrName>style.visibility</p:attrName>
                                        </p:attrNameLst>
                                      </p:cBhvr>
                                      <p:to>
                                        <p:strVal val="visible"/>
                                      </p:to>
                                    </p:set>
                                    <p:anim calcmode="lin" valueType="num">
                                      <p:cBhvr additive="base">
                                        <p:cTn id="7" dur="500" fill="hold"/>
                                        <p:tgtEl>
                                          <p:spTgt spid="57350"/>
                                        </p:tgtEl>
                                        <p:attrNameLst>
                                          <p:attrName>ppt_x</p:attrName>
                                        </p:attrNameLst>
                                      </p:cBhvr>
                                      <p:tavLst>
                                        <p:tav tm="0">
                                          <p:val>
                                            <p:strVal val="0-#ppt_w/2"/>
                                          </p:val>
                                        </p:tav>
                                        <p:tav tm="100000">
                                          <p:val>
                                            <p:strVal val="#ppt_x"/>
                                          </p:val>
                                        </p:tav>
                                      </p:tavLst>
                                    </p:anim>
                                    <p:anim calcmode="lin" valueType="num">
                                      <p:cBhvr additive="base">
                                        <p:cTn id="8" dur="500" fill="hold"/>
                                        <p:tgtEl>
                                          <p:spTgt spid="5735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57352"/>
                                        </p:tgtEl>
                                        <p:attrNameLst>
                                          <p:attrName>style.visibility</p:attrName>
                                        </p:attrNameLst>
                                      </p:cBhvr>
                                      <p:to>
                                        <p:strVal val="visible"/>
                                      </p:to>
                                    </p:set>
                                    <p:anim calcmode="lin" valueType="num">
                                      <p:cBhvr additive="base">
                                        <p:cTn id="13" dur="500" fill="hold"/>
                                        <p:tgtEl>
                                          <p:spTgt spid="57352"/>
                                        </p:tgtEl>
                                        <p:attrNameLst>
                                          <p:attrName>ppt_x</p:attrName>
                                        </p:attrNameLst>
                                      </p:cBhvr>
                                      <p:tavLst>
                                        <p:tav tm="0">
                                          <p:val>
                                            <p:strVal val="1+#ppt_w/2"/>
                                          </p:val>
                                        </p:tav>
                                        <p:tav tm="100000">
                                          <p:val>
                                            <p:strVal val="#ppt_x"/>
                                          </p:val>
                                        </p:tav>
                                      </p:tavLst>
                                    </p:anim>
                                    <p:anim calcmode="lin" valueType="num">
                                      <p:cBhvr additive="base">
                                        <p:cTn id="14" dur="500" fill="hold"/>
                                        <p:tgtEl>
                                          <p:spTgt spid="5735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1+#ppt_w/2"/>
                                          </p:val>
                                        </p:tav>
                                        <p:tav tm="100000">
                                          <p:val>
                                            <p:strVal val="#ppt_x"/>
                                          </p:val>
                                        </p:tav>
                                      </p:tavLst>
                                    </p:anim>
                                    <p:anim calcmode="lin" valueType="num">
                                      <p:cBhvr additive="base">
                                        <p:cTn id="2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0" grpId="0" animBg="1" autoUpdateAnimBg="0"/>
      <p:bldP spid="57352"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descr="map-jacobtobethel-s">
            <a:extLst>
              <a:ext uri="{FF2B5EF4-FFF2-40B4-BE49-F238E27FC236}">
                <a16:creationId xmlns:a16="http://schemas.microsoft.com/office/drawing/2014/main" id="{183736BA-CFF8-B248-A483-BA09FF61BA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4963" y="657225"/>
            <a:ext cx="4865687" cy="54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a:extLst>
              <a:ext uri="{FF2B5EF4-FFF2-40B4-BE49-F238E27FC236}">
                <a16:creationId xmlns:a16="http://schemas.microsoft.com/office/drawing/2014/main" id="{3C3BC64E-71D2-DD42-8DB7-11E3AC624815}"/>
              </a:ext>
            </a:extLst>
          </p:cNvPr>
          <p:cNvGrpSpPr>
            <a:grpSpLocks/>
          </p:cNvGrpSpPr>
          <p:nvPr/>
        </p:nvGrpSpPr>
        <p:grpSpPr bwMode="auto">
          <a:xfrm>
            <a:off x="174625" y="204788"/>
            <a:ext cx="7707313" cy="2246312"/>
            <a:chOff x="110" y="129"/>
            <a:chExt cx="4855" cy="1415"/>
          </a:xfrm>
        </p:grpSpPr>
        <p:sp>
          <p:nvSpPr>
            <p:cNvPr id="153606" name="Text Box 4">
              <a:extLst>
                <a:ext uri="{FF2B5EF4-FFF2-40B4-BE49-F238E27FC236}">
                  <a16:creationId xmlns:a16="http://schemas.microsoft.com/office/drawing/2014/main" id="{42E57F77-46C9-9349-9FB9-1FA21489F8B1}"/>
                </a:ext>
              </a:extLst>
            </p:cNvPr>
            <p:cNvSpPr txBox="1">
              <a:spLocks noChangeArrowheads="1"/>
            </p:cNvSpPr>
            <p:nvPr/>
          </p:nvSpPr>
          <p:spPr bwMode="auto">
            <a:xfrm>
              <a:off x="110" y="129"/>
              <a:ext cx="2825" cy="1415"/>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2000"/>
                <a:t>8. Gia cốp chuẩn bị gặp Esau. Đức Chúa Trời gặp Gia cốp tại Pheniel. Gia cốp  vật lộn với Chúa cả đêm. Chúa đổi tên ông thành Y</a:t>
              </a:r>
              <a:r>
                <a:rPr lang="vi-VN" altLang="en-US" sz="2000"/>
                <a:t>-sơ-ra-ên</a:t>
              </a:r>
              <a:r>
                <a:rPr lang="en-US" altLang="en-US" sz="2000"/>
                <a:t> vì </a:t>
              </a:r>
              <a:r>
                <a:rPr lang="ja-JP" altLang="en-US" sz="2000">
                  <a:solidFill>
                    <a:srgbClr val="CC0099"/>
                  </a:solidFill>
                </a:rPr>
                <a:t>“</a:t>
              </a:r>
              <a:r>
                <a:rPr lang="en-US" altLang="ja-JP" sz="2000">
                  <a:solidFill>
                    <a:srgbClr val="CC0099"/>
                  </a:solidFill>
                </a:rPr>
                <a:t>ngươi có vật lộn cùng Đức Chúa Trời và người ta; ngươi đều được thắng</a:t>
              </a:r>
              <a:r>
                <a:rPr lang="ja-JP" altLang="en-US" sz="2000">
                  <a:solidFill>
                    <a:srgbClr val="CC0099"/>
                  </a:solidFill>
                </a:rPr>
                <a:t>”</a:t>
              </a:r>
              <a:r>
                <a:rPr lang="en-US" altLang="ja-JP" sz="2000">
                  <a:solidFill>
                    <a:srgbClr val="FF00FF"/>
                  </a:solidFill>
                </a:rPr>
                <a:t> </a:t>
              </a:r>
              <a:r>
                <a:rPr lang="en-US" altLang="ja-JP" sz="2000">
                  <a:solidFill>
                    <a:schemeClr val="accent2"/>
                  </a:solidFill>
                </a:rPr>
                <a:t>[Sáng 32:28].</a:t>
              </a:r>
              <a:endParaRPr lang="en-US" altLang="en-US" sz="2000">
                <a:solidFill>
                  <a:schemeClr val="accent2"/>
                </a:solidFill>
              </a:endParaRPr>
            </a:p>
          </p:txBody>
        </p:sp>
        <p:sp>
          <p:nvSpPr>
            <p:cNvPr id="153607" name="Line 5">
              <a:extLst>
                <a:ext uri="{FF2B5EF4-FFF2-40B4-BE49-F238E27FC236}">
                  <a16:creationId xmlns:a16="http://schemas.microsoft.com/office/drawing/2014/main" id="{C246E104-E46C-554B-9A3E-C25650B1EB17}"/>
                </a:ext>
              </a:extLst>
            </p:cNvPr>
            <p:cNvSpPr>
              <a:spLocks noChangeShapeType="1"/>
            </p:cNvSpPr>
            <p:nvPr/>
          </p:nvSpPr>
          <p:spPr bwMode="auto">
            <a:xfrm>
              <a:off x="2935" y="1051"/>
              <a:ext cx="203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53603" name="Rectangle 6">
            <a:extLst>
              <a:ext uri="{FF2B5EF4-FFF2-40B4-BE49-F238E27FC236}">
                <a16:creationId xmlns:a16="http://schemas.microsoft.com/office/drawing/2014/main" id="{42B20903-8302-CA45-AE6B-CF4A69403F2A}"/>
              </a:ext>
            </a:extLst>
          </p:cNvPr>
          <p:cNvSpPr>
            <a:spLocks noChangeArrowheads="1"/>
          </p:cNvSpPr>
          <p:nvPr/>
        </p:nvSpPr>
        <p:spPr bwMode="auto">
          <a:xfrm>
            <a:off x="5210175" y="5122863"/>
            <a:ext cx="2714625" cy="727075"/>
          </a:xfrm>
          <a:prstGeom prst="rect">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53604" name="Text Box 7">
            <a:extLst>
              <a:ext uri="{FF2B5EF4-FFF2-40B4-BE49-F238E27FC236}">
                <a16:creationId xmlns:a16="http://schemas.microsoft.com/office/drawing/2014/main" id="{32F371E3-6B1F-5A47-B3C3-4B0061433EE0}"/>
              </a:ext>
            </a:extLst>
          </p:cNvPr>
          <p:cNvSpPr txBox="1">
            <a:spLocks noChangeArrowheads="1"/>
          </p:cNvSpPr>
          <p:nvPr/>
        </p:nvSpPr>
        <p:spPr bwMode="auto">
          <a:xfrm>
            <a:off x="5341938" y="5297488"/>
            <a:ext cx="2438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pPr>
            <a:r>
              <a:rPr lang="en-US" altLang="en-US" sz="2000"/>
              <a:t>God Meets Jacob</a:t>
            </a:r>
          </a:p>
        </p:txBody>
      </p:sp>
      <p:sp>
        <p:nvSpPr>
          <p:cNvPr id="153605" name="Rectangle 8">
            <a:extLst>
              <a:ext uri="{FF2B5EF4-FFF2-40B4-BE49-F238E27FC236}">
                <a16:creationId xmlns:a16="http://schemas.microsoft.com/office/drawing/2014/main" id="{C7DD5824-7498-BE40-863F-4377B9016C42}"/>
              </a:ext>
            </a:extLst>
          </p:cNvPr>
          <p:cNvSpPr>
            <a:spLocks noGrp="1" noChangeArrowheads="1"/>
          </p:cNvSpPr>
          <p:nvPr>
            <p:ph type="title" idx="4294967295"/>
          </p:nvPr>
        </p:nvSpPr>
        <p:spPr>
          <a:xfrm>
            <a:off x="4191000" y="5105400"/>
            <a:ext cx="4495800" cy="1524000"/>
          </a:xfrm>
          <a:solidFill>
            <a:schemeClr val="bg1"/>
          </a:solidFill>
        </p:spPr>
        <p:txBody>
          <a:bodyPr/>
          <a:lstStyle/>
          <a:p>
            <a:pPr eaLnBrk="1" hangingPunct="1"/>
            <a:r>
              <a:rPr lang="en-US" altLang="en-US" sz="3600"/>
              <a:t>Đức Chúa Trời gặp  gỡ Gia cốp  </a:t>
            </a:r>
            <a:r>
              <a:rPr lang="en-US" altLang="en-US" sz="2400"/>
              <a:t>(Sáng 32)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a:extLst>
              <a:ext uri="{FF2B5EF4-FFF2-40B4-BE49-F238E27FC236}">
                <a16:creationId xmlns:a16="http://schemas.microsoft.com/office/drawing/2014/main" id="{AF12F3D1-0785-CC40-98DB-F55875DB9C38}"/>
              </a:ext>
            </a:extLst>
          </p:cNvPr>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pic>
        <p:nvPicPr>
          <p:cNvPr id="155650" name="Picture 3" descr="OJBSO017">
            <a:extLst>
              <a:ext uri="{FF2B5EF4-FFF2-40B4-BE49-F238E27FC236}">
                <a16:creationId xmlns:a16="http://schemas.microsoft.com/office/drawing/2014/main" id="{427ED5F5-546E-B447-9872-EFD454226A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238" y="0"/>
            <a:ext cx="53895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1" name="Text Box 4">
            <a:extLst>
              <a:ext uri="{FF2B5EF4-FFF2-40B4-BE49-F238E27FC236}">
                <a16:creationId xmlns:a16="http://schemas.microsoft.com/office/drawing/2014/main" id="{56C0E395-D63C-2B46-9A5C-734C39BEF25E}"/>
              </a:ext>
            </a:extLst>
          </p:cNvPr>
          <p:cNvSpPr txBox="1">
            <a:spLocks noChangeArrowheads="1"/>
          </p:cNvSpPr>
          <p:nvPr/>
        </p:nvSpPr>
        <p:spPr bwMode="auto">
          <a:xfrm>
            <a:off x="4876800" y="6248400"/>
            <a:ext cx="4267200" cy="579438"/>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r>
              <a:rPr lang="en-US" altLang="en-US" sz="3200" b="1">
                <a:solidFill>
                  <a:schemeClr val="bg1"/>
                </a:solidFill>
                <a:latin typeface="Times New Roman" panose="02020603050405020304" pitchFamily="18" charset="0"/>
              </a:rPr>
              <a:t>Sáng   32:22-32</a:t>
            </a:r>
          </a:p>
        </p:txBody>
      </p:sp>
      <p:sp>
        <p:nvSpPr>
          <p:cNvPr id="155652" name="Rectangle 5">
            <a:extLst>
              <a:ext uri="{FF2B5EF4-FFF2-40B4-BE49-F238E27FC236}">
                <a16:creationId xmlns:a16="http://schemas.microsoft.com/office/drawing/2014/main" id="{88CC42C6-2297-DB48-A9B3-022FD08224AC}"/>
              </a:ext>
            </a:extLst>
          </p:cNvPr>
          <p:cNvSpPr>
            <a:spLocks noGrp="1" noChangeArrowheads="1"/>
          </p:cNvSpPr>
          <p:nvPr>
            <p:ph type="title" idx="4294967295"/>
          </p:nvPr>
        </p:nvSpPr>
        <p:spPr/>
        <p:txBody>
          <a:bodyPr/>
          <a:lstStyle/>
          <a:p>
            <a:pPr eaLnBrk="1" hangingPunct="1"/>
            <a:r>
              <a:rPr lang="en-US" altLang="en-US">
                <a:solidFill>
                  <a:schemeClr val="bg1"/>
                </a:solidFill>
              </a:rPr>
              <a:t>Gia cốp vật lộn với Chúa</a:t>
            </a:r>
            <a:endParaRPr lang="en-US" altLang="en-US"/>
          </a:p>
        </p:txBody>
      </p:sp>
    </p:spTree>
  </p:cSld>
  <p:clrMapOvr>
    <a:masterClrMapping/>
  </p:clrMapOvr>
  <p:transition spd="med">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descr="map-jacobtobethel-s">
            <a:extLst>
              <a:ext uri="{FF2B5EF4-FFF2-40B4-BE49-F238E27FC236}">
                <a16:creationId xmlns:a16="http://schemas.microsoft.com/office/drawing/2014/main" id="{DCB44F6F-033C-9748-BAEF-C2B99A7F57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4963" y="657225"/>
            <a:ext cx="4865687" cy="54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7698" name="Group 3">
            <a:extLst>
              <a:ext uri="{FF2B5EF4-FFF2-40B4-BE49-F238E27FC236}">
                <a16:creationId xmlns:a16="http://schemas.microsoft.com/office/drawing/2014/main" id="{66B2DCBF-4AD2-524C-B548-DF1D7D50C29A}"/>
              </a:ext>
            </a:extLst>
          </p:cNvPr>
          <p:cNvGrpSpPr>
            <a:grpSpLocks/>
          </p:cNvGrpSpPr>
          <p:nvPr/>
        </p:nvGrpSpPr>
        <p:grpSpPr bwMode="auto">
          <a:xfrm>
            <a:off x="174625" y="204788"/>
            <a:ext cx="7707313" cy="2246312"/>
            <a:chOff x="110" y="129"/>
            <a:chExt cx="4855" cy="1415"/>
          </a:xfrm>
        </p:grpSpPr>
        <p:sp>
          <p:nvSpPr>
            <p:cNvPr id="157704" name="Text Box 4">
              <a:extLst>
                <a:ext uri="{FF2B5EF4-FFF2-40B4-BE49-F238E27FC236}">
                  <a16:creationId xmlns:a16="http://schemas.microsoft.com/office/drawing/2014/main" id="{F9F7437C-4FF7-8043-8F6B-8C5D5EDCC42E}"/>
                </a:ext>
              </a:extLst>
            </p:cNvPr>
            <p:cNvSpPr txBox="1">
              <a:spLocks noChangeArrowheads="1"/>
            </p:cNvSpPr>
            <p:nvPr/>
          </p:nvSpPr>
          <p:spPr bwMode="auto">
            <a:xfrm>
              <a:off x="110" y="129"/>
              <a:ext cx="2825" cy="1415"/>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2000"/>
                <a:t>8. . Gia cốp chuẩn bị gặp Esau. Đức Chúa Trời gặp Gia cốp tại Pheniel. Gia cốp  vật lộn với Chúa cả đêm. Chúa đổi tên ông thành Y</a:t>
              </a:r>
              <a:r>
                <a:rPr lang="vi-VN" altLang="en-US" sz="2000"/>
                <a:t>-sơ-ra-ên</a:t>
              </a:r>
              <a:r>
                <a:rPr lang="en-US" altLang="en-US" sz="2000"/>
                <a:t> vì </a:t>
              </a:r>
              <a:r>
                <a:rPr lang="ja-JP" altLang="en-US" sz="2000">
                  <a:solidFill>
                    <a:srgbClr val="CC0099"/>
                  </a:solidFill>
                </a:rPr>
                <a:t>“</a:t>
              </a:r>
              <a:r>
                <a:rPr lang="en-US" altLang="ja-JP" sz="2000">
                  <a:solidFill>
                    <a:srgbClr val="CC0099"/>
                  </a:solidFill>
                </a:rPr>
                <a:t>ngươi có vật lộn cùng Đức Chúa Trời và người ta; ngươi đều được thắng</a:t>
              </a:r>
              <a:r>
                <a:rPr lang="ja-JP" altLang="en-US" sz="2000">
                  <a:solidFill>
                    <a:srgbClr val="CC0099"/>
                  </a:solidFill>
                </a:rPr>
                <a:t>”</a:t>
              </a:r>
              <a:r>
                <a:rPr lang="en-US" altLang="ja-JP" sz="2000">
                  <a:solidFill>
                    <a:srgbClr val="FF00FF"/>
                  </a:solidFill>
                </a:rPr>
                <a:t> </a:t>
              </a:r>
              <a:r>
                <a:rPr lang="en-US" altLang="ja-JP" sz="2000">
                  <a:solidFill>
                    <a:schemeClr val="accent2"/>
                  </a:solidFill>
                </a:rPr>
                <a:t>[Sáng 32:28].</a:t>
              </a:r>
              <a:endParaRPr lang="en-US" altLang="en-US" sz="2000">
                <a:solidFill>
                  <a:schemeClr val="accent2"/>
                </a:solidFill>
              </a:endParaRPr>
            </a:p>
          </p:txBody>
        </p:sp>
        <p:sp>
          <p:nvSpPr>
            <p:cNvPr id="157705" name="Line 5">
              <a:extLst>
                <a:ext uri="{FF2B5EF4-FFF2-40B4-BE49-F238E27FC236}">
                  <a16:creationId xmlns:a16="http://schemas.microsoft.com/office/drawing/2014/main" id="{A46415EA-E866-DC4E-AD56-594D317CC768}"/>
                </a:ext>
              </a:extLst>
            </p:cNvPr>
            <p:cNvSpPr>
              <a:spLocks noChangeShapeType="1"/>
            </p:cNvSpPr>
            <p:nvPr/>
          </p:nvSpPr>
          <p:spPr bwMode="auto">
            <a:xfrm>
              <a:off x="2935" y="1051"/>
              <a:ext cx="203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63494" name="Text Box 6">
            <a:extLst>
              <a:ext uri="{FF2B5EF4-FFF2-40B4-BE49-F238E27FC236}">
                <a16:creationId xmlns:a16="http://schemas.microsoft.com/office/drawing/2014/main" id="{8941875D-4BF0-304B-9B61-4E555FFE64E8}"/>
              </a:ext>
            </a:extLst>
          </p:cNvPr>
          <p:cNvSpPr txBox="1">
            <a:spLocks noChangeArrowheads="1"/>
          </p:cNvSpPr>
          <p:nvPr/>
        </p:nvSpPr>
        <p:spPr bwMode="auto">
          <a:xfrm>
            <a:off x="217488" y="2628900"/>
            <a:ext cx="4454525" cy="1323975"/>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2000"/>
              <a:t>9. Gia cốp gọi chỗ đó là Phê ni ên vì </a:t>
            </a:r>
            <a:r>
              <a:rPr lang="ja-JP" altLang="en-US" sz="2000"/>
              <a:t>“</a:t>
            </a:r>
            <a:r>
              <a:rPr lang="en-US" altLang="ja-JP" sz="2000">
                <a:solidFill>
                  <a:srgbClr val="FF00FF"/>
                </a:solidFill>
              </a:rPr>
              <a:t>Tôi đã thấy Đức Chúa Trời đối mặt cùng tôi và linh hồn tôi được giải cứu</a:t>
            </a:r>
            <a:r>
              <a:rPr lang="ja-JP" altLang="en-US" sz="2000">
                <a:solidFill>
                  <a:srgbClr val="CC0099"/>
                </a:solidFill>
              </a:rPr>
              <a:t>”</a:t>
            </a:r>
            <a:r>
              <a:rPr lang="en-US" altLang="ja-JP" sz="2000"/>
              <a:t> </a:t>
            </a:r>
            <a:r>
              <a:rPr lang="en-US" altLang="ja-JP" sz="2000">
                <a:solidFill>
                  <a:schemeClr val="accent2"/>
                </a:solidFill>
              </a:rPr>
              <a:t>[Sáng 32:30].</a:t>
            </a:r>
            <a:endParaRPr lang="en-US" altLang="en-US" sz="2000">
              <a:solidFill>
                <a:schemeClr val="accent2"/>
              </a:solidFill>
            </a:endParaRPr>
          </a:p>
        </p:txBody>
      </p:sp>
      <p:sp>
        <p:nvSpPr>
          <p:cNvPr id="63495" name="Text Box 7">
            <a:extLst>
              <a:ext uri="{FF2B5EF4-FFF2-40B4-BE49-F238E27FC236}">
                <a16:creationId xmlns:a16="http://schemas.microsoft.com/office/drawing/2014/main" id="{E9C17634-E62B-E84B-89CA-E86C18C2DBB3}"/>
              </a:ext>
            </a:extLst>
          </p:cNvPr>
          <p:cNvSpPr txBox="1">
            <a:spLocks noChangeArrowheads="1"/>
          </p:cNvSpPr>
          <p:nvPr/>
        </p:nvSpPr>
        <p:spPr bwMode="auto">
          <a:xfrm>
            <a:off x="261938" y="4151313"/>
            <a:ext cx="4397375" cy="1016000"/>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2000"/>
              <a:t>10. Từ đây đến Sáng 33…. </a:t>
            </a:r>
            <a:br>
              <a:rPr lang="en-US" altLang="en-US" sz="2000"/>
            </a:br>
            <a:r>
              <a:rPr lang="en-US" altLang="en-US" sz="2000"/>
              <a:t>Cuối cùng Gia cốp  cũng gặp Ê sau.	</a:t>
            </a:r>
          </a:p>
        </p:txBody>
      </p:sp>
      <p:sp>
        <p:nvSpPr>
          <p:cNvPr id="157701" name="Rectangle 8">
            <a:extLst>
              <a:ext uri="{FF2B5EF4-FFF2-40B4-BE49-F238E27FC236}">
                <a16:creationId xmlns:a16="http://schemas.microsoft.com/office/drawing/2014/main" id="{3FFD0985-752F-5F46-B33A-FB4D55086ECE}"/>
              </a:ext>
            </a:extLst>
          </p:cNvPr>
          <p:cNvSpPr>
            <a:spLocks noChangeArrowheads="1"/>
          </p:cNvSpPr>
          <p:nvPr/>
        </p:nvSpPr>
        <p:spPr bwMode="auto">
          <a:xfrm>
            <a:off x="5210175" y="5122863"/>
            <a:ext cx="2714625" cy="727075"/>
          </a:xfrm>
          <a:prstGeom prst="rect">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57702" name="Text Box 9">
            <a:extLst>
              <a:ext uri="{FF2B5EF4-FFF2-40B4-BE49-F238E27FC236}">
                <a16:creationId xmlns:a16="http://schemas.microsoft.com/office/drawing/2014/main" id="{1AF06CB0-E3B3-3B47-9130-913C7FEE6C21}"/>
              </a:ext>
            </a:extLst>
          </p:cNvPr>
          <p:cNvSpPr txBox="1">
            <a:spLocks noChangeArrowheads="1"/>
          </p:cNvSpPr>
          <p:nvPr/>
        </p:nvSpPr>
        <p:spPr bwMode="auto">
          <a:xfrm>
            <a:off x="5341938" y="5297488"/>
            <a:ext cx="2438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pPr>
            <a:r>
              <a:rPr lang="en-US" altLang="en-US" sz="2000"/>
              <a:t>God Meets Jacob</a:t>
            </a:r>
          </a:p>
        </p:txBody>
      </p:sp>
      <p:sp>
        <p:nvSpPr>
          <p:cNvPr id="157703" name="Rectangle 10">
            <a:extLst>
              <a:ext uri="{FF2B5EF4-FFF2-40B4-BE49-F238E27FC236}">
                <a16:creationId xmlns:a16="http://schemas.microsoft.com/office/drawing/2014/main" id="{3AFE297C-F2A0-B748-9243-80DF721B860B}"/>
              </a:ext>
            </a:extLst>
          </p:cNvPr>
          <p:cNvSpPr>
            <a:spLocks noGrp="1" noChangeArrowheads="1"/>
          </p:cNvSpPr>
          <p:nvPr>
            <p:ph type="title" idx="4294967295"/>
          </p:nvPr>
        </p:nvSpPr>
        <p:spPr>
          <a:xfrm>
            <a:off x="4572000" y="5029200"/>
            <a:ext cx="4495800" cy="1295400"/>
          </a:xfrm>
          <a:solidFill>
            <a:schemeClr val="bg1"/>
          </a:solidFill>
        </p:spPr>
        <p:txBody>
          <a:bodyPr/>
          <a:lstStyle/>
          <a:p>
            <a:pPr eaLnBrk="1" hangingPunct="1"/>
            <a:r>
              <a:rPr lang="en-US" altLang="en-US"/>
              <a:t>Gia cốp đặt tên  cho Phê ni ên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63494"/>
                                        </p:tgtEl>
                                        <p:attrNameLst>
                                          <p:attrName>style.visibility</p:attrName>
                                        </p:attrNameLst>
                                      </p:cBhvr>
                                      <p:to>
                                        <p:strVal val="visible"/>
                                      </p:to>
                                    </p:set>
                                    <p:anim calcmode="lin" valueType="num">
                                      <p:cBhvr additive="base">
                                        <p:cTn id="7" dur="500" fill="hold"/>
                                        <p:tgtEl>
                                          <p:spTgt spid="63494"/>
                                        </p:tgtEl>
                                        <p:attrNameLst>
                                          <p:attrName>ppt_x</p:attrName>
                                        </p:attrNameLst>
                                      </p:cBhvr>
                                      <p:tavLst>
                                        <p:tav tm="0">
                                          <p:val>
                                            <p:strVal val="0-#ppt_w/2"/>
                                          </p:val>
                                        </p:tav>
                                        <p:tav tm="100000">
                                          <p:val>
                                            <p:strVal val="#ppt_x"/>
                                          </p:val>
                                        </p:tav>
                                      </p:tavLst>
                                    </p:anim>
                                    <p:anim calcmode="lin" valueType="num">
                                      <p:cBhvr additive="base">
                                        <p:cTn id="8" dur="500" fill="hold"/>
                                        <p:tgtEl>
                                          <p:spTgt spid="6349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63495"/>
                                        </p:tgtEl>
                                        <p:attrNameLst>
                                          <p:attrName>style.visibility</p:attrName>
                                        </p:attrNameLst>
                                      </p:cBhvr>
                                      <p:to>
                                        <p:strVal val="visible"/>
                                      </p:to>
                                    </p:set>
                                    <p:anim calcmode="lin" valueType="num">
                                      <p:cBhvr additive="base">
                                        <p:cTn id="13" dur="500" fill="hold"/>
                                        <p:tgtEl>
                                          <p:spTgt spid="63495"/>
                                        </p:tgtEl>
                                        <p:attrNameLst>
                                          <p:attrName>ppt_x</p:attrName>
                                        </p:attrNameLst>
                                      </p:cBhvr>
                                      <p:tavLst>
                                        <p:tav tm="0">
                                          <p:val>
                                            <p:strVal val="1+#ppt_w/2"/>
                                          </p:val>
                                        </p:tav>
                                        <p:tav tm="100000">
                                          <p:val>
                                            <p:strVal val="#ppt_x"/>
                                          </p:val>
                                        </p:tav>
                                      </p:tavLst>
                                    </p:anim>
                                    <p:anim calcmode="lin" valueType="num">
                                      <p:cBhvr additive="base">
                                        <p:cTn id="14" dur="500" fill="hold"/>
                                        <p:tgtEl>
                                          <p:spTgt spid="6349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4" grpId="0" animBg="1" autoUpdateAnimBg="0"/>
      <p:bldP spid="63495"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2" descr="Exodus">
            <a:extLst>
              <a:ext uri="{FF2B5EF4-FFF2-40B4-BE49-F238E27FC236}">
                <a16:creationId xmlns:a16="http://schemas.microsoft.com/office/drawing/2014/main" id="{2270660C-9892-B84E-8999-5E2E67B0BB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90538"/>
            <a:ext cx="8464550"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6" name="Rectangle 3">
            <a:extLst>
              <a:ext uri="{FF2B5EF4-FFF2-40B4-BE49-F238E27FC236}">
                <a16:creationId xmlns:a16="http://schemas.microsoft.com/office/drawing/2014/main" id="{17C5DEEE-8309-934E-994C-D770B1C9508F}"/>
              </a:ext>
            </a:extLst>
          </p:cNvPr>
          <p:cNvSpPr>
            <a:spLocks noGrp="1" noChangeArrowheads="1"/>
          </p:cNvSpPr>
          <p:nvPr>
            <p:ph type="title" idx="4294967295"/>
          </p:nvPr>
        </p:nvSpPr>
        <p:spPr/>
        <p:txBody>
          <a:bodyPr/>
          <a:lstStyle/>
          <a:p>
            <a:pPr eaLnBrk="1" hangingPunct="1"/>
            <a:r>
              <a:rPr lang="en-US" altLang="en-US">
                <a:solidFill>
                  <a:srgbClr val="FFFF00"/>
                </a:solidFill>
              </a:rPr>
              <a:t>Xuất Ai cập ký- </a:t>
            </a:r>
            <a:r>
              <a:rPr lang="en-US" altLang="en-US" sz="3600">
                <a:solidFill>
                  <a:srgbClr val="FFFF00"/>
                </a:solidFill>
              </a:rPr>
              <a:t>theo  truyền thống</a:t>
            </a:r>
          </a:p>
        </p:txBody>
      </p:sp>
      <p:sp>
        <p:nvSpPr>
          <p:cNvPr id="159747" name="Text Box 4">
            <a:extLst>
              <a:ext uri="{FF2B5EF4-FFF2-40B4-BE49-F238E27FC236}">
                <a16:creationId xmlns:a16="http://schemas.microsoft.com/office/drawing/2014/main" id="{7FA20085-E4ED-334F-AA03-1BFA9816E904}"/>
              </a:ext>
            </a:extLst>
          </p:cNvPr>
          <p:cNvSpPr txBox="1">
            <a:spLocks noChangeArrowheads="1"/>
          </p:cNvSpPr>
          <p:nvPr/>
        </p:nvSpPr>
        <p:spPr bwMode="auto">
          <a:xfrm>
            <a:off x="8382000" y="76200"/>
            <a:ext cx="692150" cy="457200"/>
          </a:xfrm>
          <a:prstGeom prst="rect">
            <a:avLst/>
          </a:prstGeom>
          <a:solidFill>
            <a:schemeClr val="tx1"/>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a:solidFill>
                  <a:srgbClr val="FFFFFF"/>
                </a:solidFill>
              </a:rPr>
              <a:t>23a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2">
            <a:extLst>
              <a:ext uri="{FF2B5EF4-FFF2-40B4-BE49-F238E27FC236}">
                <a16:creationId xmlns:a16="http://schemas.microsoft.com/office/drawing/2014/main" id="{357A010F-CC3D-9A40-8597-D1B113279440}"/>
              </a:ext>
            </a:extLst>
          </p:cNvPr>
          <p:cNvSpPr>
            <a:spLocks noGrp="1" noChangeArrowheads="1"/>
          </p:cNvSpPr>
          <p:nvPr>
            <p:ph type="title" idx="4294967295"/>
          </p:nvPr>
        </p:nvSpPr>
        <p:spPr/>
        <p:txBody>
          <a:bodyPr/>
          <a:lstStyle/>
          <a:p>
            <a:pPr eaLnBrk="1" hangingPunct="1"/>
            <a:r>
              <a:rPr lang="en-US" altLang="en-US"/>
              <a:t>Exodus - Alternate</a:t>
            </a:r>
          </a:p>
        </p:txBody>
      </p:sp>
      <p:pic>
        <p:nvPicPr>
          <p:cNvPr id="160770" name="Picture 3">
            <a:extLst>
              <a:ext uri="{FF2B5EF4-FFF2-40B4-BE49-F238E27FC236}">
                <a16:creationId xmlns:a16="http://schemas.microsoft.com/office/drawing/2014/main" id="{5D8263BA-B197-CA4F-82BB-EF8F0F3D2A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71500"/>
            <a:ext cx="8458200" cy="589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1" name="Text Box 4">
            <a:extLst>
              <a:ext uri="{FF2B5EF4-FFF2-40B4-BE49-F238E27FC236}">
                <a16:creationId xmlns:a16="http://schemas.microsoft.com/office/drawing/2014/main" id="{3F9413A0-0D40-B84A-9B47-35D33C8D881E}"/>
              </a:ext>
            </a:extLst>
          </p:cNvPr>
          <p:cNvSpPr txBox="1">
            <a:spLocks noChangeArrowheads="1"/>
          </p:cNvSpPr>
          <p:nvPr/>
        </p:nvSpPr>
        <p:spPr bwMode="auto">
          <a:xfrm>
            <a:off x="8382000" y="76200"/>
            <a:ext cx="709613" cy="457200"/>
          </a:xfrm>
          <a:prstGeom prst="rect">
            <a:avLst/>
          </a:prstGeom>
          <a:solidFill>
            <a:schemeClr val="tx1"/>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a:solidFill>
                  <a:srgbClr val="FFFFFF"/>
                </a:solidFill>
              </a:rPr>
              <a:t>23b</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211FCD56-E1F1-8D40-9862-EB7E82E004AF}"/>
              </a:ext>
            </a:extLst>
          </p:cNvPr>
          <p:cNvSpPr>
            <a:spLocks noGrp="1" noChangeArrowheads="1"/>
          </p:cNvSpPr>
          <p:nvPr>
            <p:ph type="ctrTitle"/>
          </p:nvPr>
        </p:nvSpPr>
        <p:spPr/>
        <p:txBody>
          <a:bodyPr/>
          <a:lstStyle/>
          <a:p>
            <a:pPr eaLnBrk="1" hangingPunct="1"/>
            <a:r>
              <a:rPr lang="en-US" altLang="en-US"/>
              <a:t>The Exodus</a:t>
            </a:r>
          </a:p>
        </p:txBody>
      </p:sp>
      <p:sp>
        <p:nvSpPr>
          <p:cNvPr id="9" name="Subtitle 8">
            <a:extLst>
              <a:ext uri="{FF2B5EF4-FFF2-40B4-BE49-F238E27FC236}">
                <a16:creationId xmlns:a16="http://schemas.microsoft.com/office/drawing/2014/main" id="{9C09A4B1-D374-F84D-BB30-1E2789071588}"/>
              </a:ext>
            </a:extLst>
          </p:cNvPr>
          <p:cNvSpPr>
            <a:spLocks noGrp="1"/>
          </p:cNvSpPr>
          <p:nvPr>
            <p:ph type="subTitle" sz="quarter" idx="1"/>
          </p:nvPr>
        </p:nvSpPr>
        <p:spPr/>
        <p:txBody>
          <a:bodyPr/>
          <a:lstStyle/>
          <a:p>
            <a:pPr eaLnBrk="1" hangingPunct="1">
              <a:defRPr/>
            </a:pPr>
            <a:endParaRPr lang="en-US">
              <a:ea typeface="+mn-ea"/>
            </a:endParaRPr>
          </a:p>
        </p:txBody>
      </p:sp>
      <p:pic>
        <p:nvPicPr>
          <p:cNvPr id="161795" name="Picture 4" descr="maps-the-exodus">
            <a:extLst>
              <a:ext uri="{FF2B5EF4-FFF2-40B4-BE49-F238E27FC236}">
                <a16:creationId xmlns:a16="http://schemas.microsoft.com/office/drawing/2014/main" id="{FA189802-B162-0E4F-8D82-4504564C1C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440" t="14172"/>
          <a:stretch>
            <a:fillRect/>
          </a:stretch>
        </p:blipFill>
        <p:spPr bwMode="auto">
          <a:xfrm>
            <a:off x="0" y="-76200"/>
            <a:ext cx="11318875" cy="1015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6" name="Text Box 5">
            <a:extLst>
              <a:ext uri="{FF2B5EF4-FFF2-40B4-BE49-F238E27FC236}">
                <a16:creationId xmlns:a16="http://schemas.microsoft.com/office/drawing/2014/main" id="{AA5ABEC8-9CE0-E242-8DA8-8A9DF07E52AD}"/>
              </a:ext>
            </a:extLst>
          </p:cNvPr>
          <p:cNvSpPr txBox="1">
            <a:spLocks noChangeArrowheads="1"/>
          </p:cNvSpPr>
          <p:nvPr/>
        </p:nvSpPr>
        <p:spPr bwMode="auto">
          <a:xfrm>
            <a:off x="3505200" y="1447800"/>
            <a:ext cx="4381500"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200"/>
              <a:t>Yam Suph = </a:t>
            </a:r>
            <a:r>
              <a:rPr lang="ja-JP" altLang="en-US" sz="3200"/>
              <a:t>“</a:t>
            </a:r>
            <a:r>
              <a:rPr lang="en-US" altLang="ja-JP" sz="3200"/>
              <a:t>Biển sậy</a:t>
            </a:r>
            <a:r>
              <a:rPr lang="ja-JP" altLang="en-US" sz="3200"/>
              <a:t>”</a:t>
            </a:r>
            <a:endParaRPr lang="en-US" altLang="en-US" sz="32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a:extLst>
              <a:ext uri="{FF2B5EF4-FFF2-40B4-BE49-F238E27FC236}">
                <a16:creationId xmlns:a16="http://schemas.microsoft.com/office/drawing/2014/main" id="{1FFC9967-C4CB-AC40-B9B7-E76A66AE6E31}"/>
              </a:ext>
            </a:extLst>
          </p:cNvPr>
          <p:cNvSpPr>
            <a:spLocks noGrp="1" noChangeArrowheads="1"/>
          </p:cNvSpPr>
          <p:nvPr>
            <p:ph type="ctrTitle"/>
          </p:nvPr>
        </p:nvSpPr>
        <p:spPr>
          <a:xfrm>
            <a:off x="5029200" y="152400"/>
            <a:ext cx="3962400" cy="2971800"/>
          </a:xfrm>
        </p:spPr>
        <p:txBody>
          <a:bodyPr/>
          <a:lstStyle/>
          <a:p>
            <a:pPr eaLnBrk="1" hangingPunct="1"/>
            <a:r>
              <a:rPr lang="en-US" altLang="en-US" sz="3600">
                <a:solidFill>
                  <a:srgbClr val="FFC000"/>
                </a:solidFill>
              </a:rPr>
              <a:t>Lang thang trong Đồng vắng</a:t>
            </a:r>
          </a:p>
        </p:txBody>
      </p:sp>
      <p:sp>
        <p:nvSpPr>
          <p:cNvPr id="162818" name="Rectangle 3">
            <a:extLst>
              <a:ext uri="{FF2B5EF4-FFF2-40B4-BE49-F238E27FC236}">
                <a16:creationId xmlns:a16="http://schemas.microsoft.com/office/drawing/2014/main" id="{63BABF2A-CD64-5540-92D2-CD47D6344B89}"/>
              </a:ext>
            </a:extLst>
          </p:cNvPr>
          <p:cNvSpPr>
            <a:spLocks noGrp="1" noChangeArrowheads="1"/>
          </p:cNvSpPr>
          <p:nvPr>
            <p:ph type="subTitle" idx="1"/>
          </p:nvPr>
        </p:nvSpPr>
        <p:spPr>
          <a:xfrm>
            <a:off x="5486400" y="5867400"/>
            <a:ext cx="3505200" cy="762000"/>
          </a:xfrm>
        </p:spPr>
        <p:txBody>
          <a:bodyPr/>
          <a:lstStyle/>
          <a:p>
            <a:pPr eaLnBrk="1" hangingPunct="1"/>
            <a:r>
              <a:rPr lang="en-US" altLang="en-US" sz="1800"/>
              <a:t>Barry Beitzel, </a:t>
            </a:r>
            <a:r>
              <a:rPr lang="en-US" altLang="en-US" sz="1800" i="1"/>
              <a:t>Moody Atlas of Bible Lands</a:t>
            </a:r>
            <a:r>
              <a:rPr lang="en-US" altLang="en-US" sz="1800"/>
              <a:t>, 87</a:t>
            </a:r>
          </a:p>
        </p:txBody>
      </p:sp>
      <p:pic>
        <p:nvPicPr>
          <p:cNvPr id="162819" name="Picture 4" descr="ExodusMapBeitzel3">
            <a:extLst>
              <a:ext uri="{FF2B5EF4-FFF2-40B4-BE49-F238E27FC236}">
                <a16:creationId xmlns:a16="http://schemas.microsoft.com/office/drawing/2014/main" id="{5053B1BC-42B3-614E-B1B7-4D4D6072B5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07" t="8549" r="21394" b="18065"/>
          <a:stretch>
            <a:fillRect/>
          </a:stretch>
        </p:blipFill>
        <p:spPr bwMode="auto">
          <a:xfrm>
            <a:off x="0" y="0"/>
            <a:ext cx="5126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0" name="Text Box 5">
            <a:extLst>
              <a:ext uri="{FF2B5EF4-FFF2-40B4-BE49-F238E27FC236}">
                <a16:creationId xmlns:a16="http://schemas.microsoft.com/office/drawing/2014/main" id="{FA2F33E2-7B74-904F-B7B1-A8E5B4D7E794}"/>
              </a:ext>
            </a:extLst>
          </p:cNvPr>
          <p:cNvSpPr txBox="1">
            <a:spLocks noChangeArrowheads="1"/>
          </p:cNvSpPr>
          <p:nvPr/>
        </p:nvSpPr>
        <p:spPr bwMode="auto">
          <a:xfrm>
            <a:off x="8467725" y="76200"/>
            <a:ext cx="523875" cy="4572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a:t>54</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a:extLst>
              <a:ext uri="{FF2B5EF4-FFF2-40B4-BE49-F238E27FC236}">
                <a16:creationId xmlns:a16="http://schemas.microsoft.com/office/drawing/2014/main" id="{0688859D-8B22-6147-A991-3E8275A9B809}"/>
              </a:ext>
            </a:extLst>
          </p:cNvPr>
          <p:cNvPicPr>
            <a:picLocks noChangeAspect="1" noChangeArrowheads="1"/>
          </p:cNvPicPr>
          <p:nvPr/>
        </p:nvPicPr>
        <p:blipFill>
          <a:blip r:embed="rId3">
            <a:lum bright="-54000"/>
            <a:extLst>
              <a:ext uri="{28A0092B-C50C-407E-A947-70E740481C1C}">
                <a14:useLocalDpi xmlns:a14="http://schemas.microsoft.com/office/drawing/2010/main" val="0"/>
              </a:ext>
            </a:extLst>
          </a:blip>
          <a:srcRect l="9489" r="2190"/>
          <a:stretch>
            <a:fillRect/>
          </a:stretch>
        </p:blipFill>
        <p:spPr bwMode="auto">
          <a:xfrm>
            <a:off x="0" y="0"/>
            <a:ext cx="9220200" cy="6908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a:extLst>
              <a:ext uri="{FF2B5EF4-FFF2-40B4-BE49-F238E27FC236}">
                <a16:creationId xmlns:a16="http://schemas.microsoft.com/office/drawing/2014/main" id="{390E3B39-F702-C846-93CA-DE34C5D82325}"/>
              </a:ext>
            </a:extLst>
          </p:cNvPr>
          <p:cNvSpPr>
            <a:spLocks noGrp="1" noChangeArrowheads="1"/>
          </p:cNvSpPr>
          <p:nvPr>
            <p:ph type="title" idx="4294967295"/>
          </p:nvPr>
        </p:nvSpPr>
        <p:spPr>
          <a:xfrm>
            <a:off x="533400" y="0"/>
            <a:ext cx="7772400" cy="1295400"/>
          </a:xfrm>
          <a:effectLst>
            <a:outerShdw blurRad="63500" dist="35921" dir="2700000" algn="ctr" rotWithShape="0">
              <a:schemeClr val="tx1"/>
            </a:outerShdw>
          </a:effectLst>
        </p:spPr>
        <p:txBody>
          <a:bodyPr/>
          <a:lstStyle/>
          <a:p>
            <a:pPr eaLnBrk="1" hangingPunct="1"/>
            <a:r>
              <a:rPr lang="en-US" altLang="en-US" sz="5400" b="1">
                <a:solidFill>
                  <a:srgbClr val="FFFF00"/>
                </a:solidFill>
              </a:rPr>
              <a:t>Danh sách Các Nước</a:t>
            </a:r>
            <a:br>
              <a:rPr lang="en-US" altLang="en-US" sz="5400" b="1">
                <a:solidFill>
                  <a:srgbClr val="FFFF00"/>
                </a:solidFill>
              </a:rPr>
            </a:br>
            <a:r>
              <a:rPr lang="en-US" altLang="en-US" sz="3600" b="1">
                <a:solidFill>
                  <a:srgbClr val="FFFF00"/>
                </a:solidFill>
              </a:rPr>
              <a:t>(Sáng 10)</a:t>
            </a:r>
            <a:endParaRPr lang="en-US" altLang="en-US" sz="5400" b="1"/>
          </a:p>
        </p:txBody>
      </p:sp>
      <p:sp>
        <p:nvSpPr>
          <p:cNvPr id="9220" name="Text Box 4">
            <a:extLst>
              <a:ext uri="{FF2B5EF4-FFF2-40B4-BE49-F238E27FC236}">
                <a16:creationId xmlns:a16="http://schemas.microsoft.com/office/drawing/2014/main" id="{0EFD1175-BD42-714B-AE67-5399C24294B2}"/>
              </a:ext>
            </a:extLst>
          </p:cNvPr>
          <p:cNvSpPr txBox="1">
            <a:spLocks noChangeArrowheads="1"/>
          </p:cNvSpPr>
          <p:nvPr/>
        </p:nvSpPr>
        <p:spPr bwMode="auto">
          <a:xfrm>
            <a:off x="3729038" y="1676400"/>
            <a:ext cx="1381125"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3200" b="1">
                <a:solidFill>
                  <a:srgbClr val="FFFF00"/>
                </a:solidFill>
              </a:rPr>
              <a:t>NOAH</a:t>
            </a:r>
          </a:p>
        </p:txBody>
      </p:sp>
      <p:sp>
        <p:nvSpPr>
          <p:cNvPr id="9221" name="Text Box 5">
            <a:extLst>
              <a:ext uri="{FF2B5EF4-FFF2-40B4-BE49-F238E27FC236}">
                <a16:creationId xmlns:a16="http://schemas.microsoft.com/office/drawing/2014/main" id="{E3999041-E1F3-EF43-A20D-C4E1A1B5CB8D}"/>
              </a:ext>
            </a:extLst>
          </p:cNvPr>
          <p:cNvSpPr txBox="1">
            <a:spLocks noChangeArrowheads="1"/>
          </p:cNvSpPr>
          <p:nvPr/>
        </p:nvSpPr>
        <p:spPr bwMode="auto">
          <a:xfrm>
            <a:off x="379413" y="3124200"/>
            <a:ext cx="1709737" cy="584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3200" b="1">
                <a:solidFill>
                  <a:srgbClr val="FFFF00"/>
                </a:solidFill>
              </a:rPr>
              <a:t>Giaphết</a:t>
            </a:r>
          </a:p>
        </p:txBody>
      </p:sp>
      <p:sp>
        <p:nvSpPr>
          <p:cNvPr id="9222" name="Text Box 6">
            <a:extLst>
              <a:ext uri="{FF2B5EF4-FFF2-40B4-BE49-F238E27FC236}">
                <a16:creationId xmlns:a16="http://schemas.microsoft.com/office/drawing/2014/main" id="{5FFD4174-D873-6349-8299-891CDF17FE4A}"/>
              </a:ext>
            </a:extLst>
          </p:cNvPr>
          <p:cNvSpPr txBox="1">
            <a:spLocks noChangeArrowheads="1"/>
          </p:cNvSpPr>
          <p:nvPr/>
        </p:nvSpPr>
        <p:spPr bwMode="auto">
          <a:xfrm>
            <a:off x="3865563" y="3124200"/>
            <a:ext cx="1416050" cy="584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3200" b="1">
                <a:solidFill>
                  <a:srgbClr val="FFFF00"/>
                </a:solidFill>
              </a:rPr>
              <a:t>CHAM</a:t>
            </a:r>
          </a:p>
        </p:txBody>
      </p:sp>
      <p:sp>
        <p:nvSpPr>
          <p:cNvPr id="9223" name="Text Box 7">
            <a:extLst>
              <a:ext uri="{FF2B5EF4-FFF2-40B4-BE49-F238E27FC236}">
                <a16:creationId xmlns:a16="http://schemas.microsoft.com/office/drawing/2014/main" id="{09579297-1F52-744D-9414-C8D9E73E3509}"/>
              </a:ext>
            </a:extLst>
          </p:cNvPr>
          <p:cNvSpPr txBox="1">
            <a:spLocks noChangeArrowheads="1"/>
          </p:cNvSpPr>
          <p:nvPr/>
        </p:nvSpPr>
        <p:spPr bwMode="auto">
          <a:xfrm>
            <a:off x="6992938" y="3124200"/>
            <a:ext cx="13589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3200" b="1" i="1">
                <a:solidFill>
                  <a:srgbClr val="FFFF00"/>
                </a:solidFill>
              </a:rPr>
              <a:t>SHEM</a:t>
            </a:r>
            <a:endParaRPr lang="en-US" altLang="en-US" sz="3200" b="1">
              <a:solidFill>
                <a:srgbClr val="FFFF00"/>
              </a:solidFill>
            </a:endParaRPr>
          </a:p>
        </p:txBody>
      </p:sp>
      <p:sp>
        <p:nvSpPr>
          <p:cNvPr id="9224" name="Text Box 8">
            <a:extLst>
              <a:ext uri="{FF2B5EF4-FFF2-40B4-BE49-F238E27FC236}">
                <a16:creationId xmlns:a16="http://schemas.microsoft.com/office/drawing/2014/main" id="{8E9CF7F6-8960-D642-9AE6-A5C0CC9A7706}"/>
              </a:ext>
            </a:extLst>
          </p:cNvPr>
          <p:cNvSpPr txBox="1">
            <a:spLocks noChangeArrowheads="1"/>
          </p:cNvSpPr>
          <p:nvPr/>
        </p:nvSpPr>
        <p:spPr bwMode="auto">
          <a:xfrm>
            <a:off x="190500" y="4038600"/>
            <a:ext cx="2460625" cy="584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3200" b="1">
                <a:solidFill>
                  <a:srgbClr val="FFFF00"/>
                </a:solidFill>
              </a:rPr>
              <a:t>Caucasians</a:t>
            </a:r>
          </a:p>
        </p:txBody>
      </p:sp>
      <p:sp>
        <p:nvSpPr>
          <p:cNvPr id="9225" name="Text Box 9">
            <a:extLst>
              <a:ext uri="{FF2B5EF4-FFF2-40B4-BE49-F238E27FC236}">
                <a16:creationId xmlns:a16="http://schemas.microsoft.com/office/drawing/2014/main" id="{81DEFC02-BDA0-084D-8D20-922BD2943649}"/>
              </a:ext>
            </a:extLst>
          </p:cNvPr>
          <p:cNvSpPr txBox="1">
            <a:spLocks noChangeArrowheads="1"/>
          </p:cNvSpPr>
          <p:nvPr/>
        </p:nvSpPr>
        <p:spPr bwMode="auto">
          <a:xfrm>
            <a:off x="3246438" y="4038600"/>
            <a:ext cx="2352675"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3200" b="1">
                <a:solidFill>
                  <a:srgbClr val="FFFF00"/>
                </a:solidFill>
              </a:rPr>
              <a:t>Canaanites</a:t>
            </a:r>
          </a:p>
        </p:txBody>
      </p:sp>
      <p:sp>
        <p:nvSpPr>
          <p:cNvPr id="9226" name="Text Box 10">
            <a:extLst>
              <a:ext uri="{FF2B5EF4-FFF2-40B4-BE49-F238E27FC236}">
                <a16:creationId xmlns:a16="http://schemas.microsoft.com/office/drawing/2014/main" id="{ECCC6387-87F5-1A46-9CDD-11903B48473A}"/>
              </a:ext>
            </a:extLst>
          </p:cNvPr>
          <p:cNvSpPr txBox="1">
            <a:spLocks noChangeArrowheads="1"/>
          </p:cNvSpPr>
          <p:nvPr/>
        </p:nvSpPr>
        <p:spPr bwMode="auto">
          <a:xfrm>
            <a:off x="6792913" y="4038600"/>
            <a:ext cx="1743075"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3200" b="1" i="1">
                <a:solidFill>
                  <a:srgbClr val="FFFF00"/>
                </a:solidFill>
              </a:rPr>
              <a:t>Semites</a:t>
            </a:r>
            <a:endParaRPr lang="en-US" altLang="en-US" sz="3200" b="1">
              <a:solidFill>
                <a:srgbClr val="FFFF00"/>
              </a:solidFill>
            </a:endParaRPr>
          </a:p>
        </p:txBody>
      </p:sp>
      <p:sp>
        <p:nvSpPr>
          <p:cNvPr id="9227" name="Text Box 11">
            <a:extLst>
              <a:ext uri="{FF2B5EF4-FFF2-40B4-BE49-F238E27FC236}">
                <a16:creationId xmlns:a16="http://schemas.microsoft.com/office/drawing/2014/main" id="{6C21B460-230F-CB4C-8C61-B721FB7102AF}"/>
              </a:ext>
            </a:extLst>
          </p:cNvPr>
          <p:cNvSpPr txBox="1">
            <a:spLocks noChangeArrowheads="1"/>
          </p:cNvSpPr>
          <p:nvPr/>
        </p:nvSpPr>
        <p:spPr bwMode="auto">
          <a:xfrm>
            <a:off x="74613" y="5105400"/>
            <a:ext cx="2279650" cy="10779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3200" b="1">
                <a:solidFill>
                  <a:srgbClr val="FFFF00"/>
                </a:solidFill>
              </a:rPr>
              <a:t>Châu Âu &amp;</a:t>
            </a:r>
          </a:p>
          <a:p>
            <a:pPr algn="ctr"/>
            <a:r>
              <a:rPr lang="en-US" altLang="en-US" sz="3200" b="1">
                <a:solidFill>
                  <a:srgbClr val="FFFF00"/>
                </a:solidFill>
              </a:rPr>
              <a:t>Đông Ấn</a:t>
            </a:r>
          </a:p>
        </p:txBody>
      </p:sp>
      <p:sp>
        <p:nvSpPr>
          <p:cNvPr id="9228" name="Text Box 12">
            <a:extLst>
              <a:ext uri="{FF2B5EF4-FFF2-40B4-BE49-F238E27FC236}">
                <a16:creationId xmlns:a16="http://schemas.microsoft.com/office/drawing/2014/main" id="{EA310B01-4ADC-4941-9B85-FC208F89A2AE}"/>
              </a:ext>
            </a:extLst>
          </p:cNvPr>
          <p:cNvSpPr txBox="1">
            <a:spLocks noChangeArrowheads="1"/>
          </p:cNvSpPr>
          <p:nvPr/>
        </p:nvSpPr>
        <p:spPr bwMode="auto">
          <a:xfrm>
            <a:off x="3324225" y="5105400"/>
            <a:ext cx="2371725" cy="10779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3200" b="1">
                <a:solidFill>
                  <a:srgbClr val="FFFF00"/>
                </a:solidFill>
              </a:rPr>
              <a:t>Châu Phi &amp;</a:t>
            </a:r>
          </a:p>
          <a:p>
            <a:pPr algn="ctr"/>
            <a:r>
              <a:rPr lang="en-US" altLang="en-US" sz="3200" b="1">
                <a:solidFill>
                  <a:srgbClr val="FFFF00"/>
                </a:solidFill>
              </a:rPr>
              <a:t> Châu Á</a:t>
            </a:r>
          </a:p>
        </p:txBody>
      </p:sp>
      <p:sp>
        <p:nvSpPr>
          <p:cNvPr id="9229" name="Text Box 13">
            <a:extLst>
              <a:ext uri="{FF2B5EF4-FFF2-40B4-BE49-F238E27FC236}">
                <a16:creationId xmlns:a16="http://schemas.microsoft.com/office/drawing/2014/main" id="{C84222E2-CC6C-AA41-8F8D-A07A55224627}"/>
              </a:ext>
            </a:extLst>
          </p:cNvPr>
          <p:cNvSpPr txBox="1">
            <a:spLocks noChangeArrowheads="1"/>
          </p:cNvSpPr>
          <p:nvPr/>
        </p:nvSpPr>
        <p:spPr bwMode="auto">
          <a:xfrm>
            <a:off x="6878638" y="5105400"/>
            <a:ext cx="1982787" cy="10779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3200" b="1" i="1">
                <a:solidFill>
                  <a:srgbClr val="FFFF00"/>
                </a:solidFill>
              </a:rPr>
              <a:t>Do thái &amp;</a:t>
            </a:r>
          </a:p>
          <a:p>
            <a:pPr algn="ctr"/>
            <a:r>
              <a:rPr lang="en-US" altLang="en-US" sz="3200" b="1" i="1">
                <a:solidFill>
                  <a:srgbClr val="FFFF00"/>
                </a:solidFill>
              </a:rPr>
              <a:t> Arab</a:t>
            </a:r>
            <a:endParaRPr lang="en-US" altLang="en-US" sz="3200" b="1">
              <a:solidFill>
                <a:srgbClr val="FFFF00"/>
              </a:solidFill>
            </a:endParaRPr>
          </a:p>
        </p:txBody>
      </p:sp>
      <p:sp>
        <p:nvSpPr>
          <p:cNvPr id="9230" name="AutoShape 14">
            <a:extLst>
              <a:ext uri="{FF2B5EF4-FFF2-40B4-BE49-F238E27FC236}">
                <a16:creationId xmlns:a16="http://schemas.microsoft.com/office/drawing/2014/main" id="{DC77FC18-48E3-DA43-8FDE-044C4CEBCF37}"/>
              </a:ext>
            </a:extLst>
          </p:cNvPr>
          <p:cNvSpPr>
            <a:spLocks noChangeArrowheads="1"/>
          </p:cNvSpPr>
          <p:nvPr/>
        </p:nvSpPr>
        <p:spPr bwMode="auto">
          <a:xfrm rot="-1112176">
            <a:off x="2590800" y="224155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9231" name="AutoShape 15">
            <a:extLst>
              <a:ext uri="{FF2B5EF4-FFF2-40B4-BE49-F238E27FC236}">
                <a16:creationId xmlns:a16="http://schemas.microsoft.com/office/drawing/2014/main" id="{0495ACE8-9C38-7C40-B00B-E4082017BB48}"/>
              </a:ext>
            </a:extLst>
          </p:cNvPr>
          <p:cNvSpPr>
            <a:spLocks noChangeArrowheads="1"/>
          </p:cNvSpPr>
          <p:nvPr/>
        </p:nvSpPr>
        <p:spPr bwMode="auto">
          <a:xfrm rot="-5448300">
            <a:off x="4000500" y="25527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9232" name="AutoShape 16">
            <a:extLst>
              <a:ext uri="{FF2B5EF4-FFF2-40B4-BE49-F238E27FC236}">
                <a16:creationId xmlns:a16="http://schemas.microsoft.com/office/drawing/2014/main" id="{5032955E-34AD-EE4F-B11F-99630C8D9022}"/>
              </a:ext>
            </a:extLst>
          </p:cNvPr>
          <p:cNvSpPr>
            <a:spLocks noChangeArrowheads="1"/>
          </p:cNvSpPr>
          <p:nvPr/>
        </p:nvSpPr>
        <p:spPr bwMode="auto">
          <a:xfrm rot="-9047274">
            <a:off x="5410200" y="22860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12656" name="Text Box 17">
            <a:extLst>
              <a:ext uri="{FF2B5EF4-FFF2-40B4-BE49-F238E27FC236}">
                <a16:creationId xmlns:a16="http://schemas.microsoft.com/office/drawing/2014/main" id="{0C55F844-9981-504A-84C6-A0013CB49276}"/>
              </a:ext>
            </a:extLst>
          </p:cNvPr>
          <p:cNvSpPr txBox="1">
            <a:spLocks noChangeArrowheads="1"/>
          </p:cNvSpPr>
          <p:nvPr/>
        </p:nvSpPr>
        <p:spPr bwMode="auto">
          <a:xfrm>
            <a:off x="8615363" y="0"/>
            <a:ext cx="523875" cy="45720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a:solidFill>
                  <a:srgbClr val="FFFFFF"/>
                </a:solidFill>
              </a:rPr>
              <a:t>23</a:t>
            </a:r>
          </a:p>
        </p:txBody>
      </p:sp>
      <p:sp>
        <p:nvSpPr>
          <p:cNvPr id="9234" name="Text Box 18">
            <a:extLst>
              <a:ext uri="{FF2B5EF4-FFF2-40B4-BE49-F238E27FC236}">
                <a16:creationId xmlns:a16="http://schemas.microsoft.com/office/drawing/2014/main" id="{F19ACF1F-31A3-8042-B8C5-8620F9E31B34}"/>
              </a:ext>
            </a:extLst>
          </p:cNvPr>
          <p:cNvSpPr txBox="1">
            <a:spLocks noChangeArrowheads="1"/>
          </p:cNvSpPr>
          <p:nvPr/>
        </p:nvSpPr>
        <p:spPr bwMode="auto">
          <a:xfrm>
            <a:off x="2133600" y="3468688"/>
            <a:ext cx="658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a:solidFill>
                  <a:srgbClr val="FFFFFF"/>
                </a:solidFill>
              </a:rPr>
              <a:t>Sin</a:t>
            </a:r>
            <a:endParaRPr lang="en-US" altLang="en-US" sz="1800"/>
          </a:p>
        </p:txBody>
      </p:sp>
      <p:sp>
        <p:nvSpPr>
          <p:cNvPr id="9235" name="Text Box 19">
            <a:extLst>
              <a:ext uri="{FF2B5EF4-FFF2-40B4-BE49-F238E27FC236}">
                <a16:creationId xmlns:a16="http://schemas.microsoft.com/office/drawing/2014/main" id="{DDC6B6E4-EFA9-6249-8564-B283D64F392D}"/>
              </a:ext>
            </a:extLst>
          </p:cNvPr>
          <p:cNvSpPr txBox="1">
            <a:spLocks noChangeArrowheads="1"/>
          </p:cNvSpPr>
          <p:nvPr/>
        </p:nvSpPr>
        <p:spPr bwMode="auto">
          <a:xfrm>
            <a:off x="1676400" y="4876800"/>
            <a:ext cx="912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a:solidFill>
                  <a:srgbClr val="FFFFFF"/>
                </a:solidFill>
              </a:rPr>
              <a:t>Sinai</a:t>
            </a:r>
            <a:endParaRPr lang="en-US" altLang="en-US" sz="1800"/>
          </a:p>
        </p:txBody>
      </p:sp>
      <p:sp>
        <p:nvSpPr>
          <p:cNvPr id="9236" name="Text Box 20">
            <a:extLst>
              <a:ext uri="{FF2B5EF4-FFF2-40B4-BE49-F238E27FC236}">
                <a16:creationId xmlns:a16="http://schemas.microsoft.com/office/drawing/2014/main" id="{27CDCC90-2853-E546-9FD9-E8262958A24C}"/>
              </a:ext>
            </a:extLst>
          </p:cNvPr>
          <p:cNvSpPr txBox="1">
            <a:spLocks noChangeArrowheads="1"/>
          </p:cNvSpPr>
          <p:nvPr/>
        </p:nvSpPr>
        <p:spPr bwMode="auto">
          <a:xfrm>
            <a:off x="8305800" y="1752600"/>
            <a:ext cx="844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a:solidFill>
                  <a:srgbClr val="FFFFFF"/>
                </a:solidFill>
              </a:rPr>
              <a:t>Sino</a:t>
            </a:r>
            <a:endParaRPr lang="en-US" altLang="en-US" sz="1800"/>
          </a:p>
        </p:txBody>
      </p:sp>
      <p:sp>
        <p:nvSpPr>
          <p:cNvPr id="9237" name="Oval 21">
            <a:extLst>
              <a:ext uri="{FF2B5EF4-FFF2-40B4-BE49-F238E27FC236}">
                <a16:creationId xmlns:a16="http://schemas.microsoft.com/office/drawing/2014/main" id="{77129413-5F5D-D246-82EA-DB8B8CE7112C}"/>
              </a:ext>
            </a:extLst>
          </p:cNvPr>
          <p:cNvSpPr>
            <a:spLocks noChangeArrowheads="1"/>
          </p:cNvSpPr>
          <p:nvPr/>
        </p:nvSpPr>
        <p:spPr bwMode="auto">
          <a:xfrm>
            <a:off x="2743200" y="3581400"/>
            <a:ext cx="152400" cy="152400"/>
          </a:xfrm>
          <a:prstGeom prst="ellipse">
            <a:avLst/>
          </a:prstGeom>
          <a:solidFill>
            <a:schemeClr val="bg1"/>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9238" name="AutoShape 22">
            <a:extLst>
              <a:ext uri="{FF2B5EF4-FFF2-40B4-BE49-F238E27FC236}">
                <a16:creationId xmlns:a16="http://schemas.microsoft.com/office/drawing/2014/main" id="{7C197663-8A71-DE46-8278-572BA56FEA61}"/>
              </a:ext>
            </a:extLst>
          </p:cNvPr>
          <p:cNvSpPr>
            <a:spLocks noChangeArrowheads="1"/>
          </p:cNvSpPr>
          <p:nvPr/>
        </p:nvSpPr>
        <p:spPr bwMode="auto">
          <a:xfrm rot="11854091" flipV="1">
            <a:off x="2743200" y="3581400"/>
            <a:ext cx="381000" cy="1752600"/>
          </a:xfrm>
          <a:prstGeom prst="curvedRightArrow">
            <a:avLst>
              <a:gd name="adj1" fmla="val 92000"/>
              <a:gd name="adj2" fmla="val 184000"/>
              <a:gd name="adj3" fmla="val 33333"/>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9239" name="Freeform 23">
            <a:extLst>
              <a:ext uri="{FF2B5EF4-FFF2-40B4-BE49-F238E27FC236}">
                <a16:creationId xmlns:a16="http://schemas.microsoft.com/office/drawing/2014/main" id="{AF332E66-757D-A042-A5F3-A5B3EAFB87D3}"/>
              </a:ext>
            </a:extLst>
          </p:cNvPr>
          <p:cNvSpPr>
            <a:spLocks/>
          </p:cNvSpPr>
          <p:nvPr/>
        </p:nvSpPr>
        <p:spPr bwMode="auto">
          <a:xfrm>
            <a:off x="2895600" y="1981200"/>
            <a:ext cx="5334000" cy="1447800"/>
          </a:xfrm>
          <a:custGeom>
            <a:avLst/>
            <a:gdLst>
              <a:gd name="T0" fmla="*/ 0 w 3360"/>
              <a:gd name="T1" fmla="*/ 2147483647 h 912"/>
              <a:gd name="T2" fmla="*/ 2147483647 w 3360"/>
              <a:gd name="T3" fmla="*/ 483870000 h 912"/>
              <a:gd name="T4" fmla="*/ 2147483647 w 3360"/>
              <a:gd name="T5" fmla="*/ 0 h 912"/>
              <a:gd name="T6" fmla="*/ 0 60000 65536"/>
              <a:gd name="T7" fmla="*/ 0 60000 65536"/>
              <a:gd name="T8" fmla="*/ 0 60000 65536"/>
              <a:gd name="T9" fmla="*/ 0 w 3360"/>
              <a:gd name="T10" fmla="*/ 0 h 912"/>
              <a:gd name="T11" fmla="*/ 3360 w 3360"/>
              <a:gd name="T12" fmla="*/ 912 h 912"/>
            </a:gdLst>
            <a:ahLst/>
            <a:cxnLst>
              <a:cxn ang="T6">
                <a:pos x="T0" y="T1"/>
              </a:cxn>
              <a:cxn ang="T7">
                <a:pos x="T2" y="T3"/>
              </a:cxn>
              <a:cxn ang="T8">
                <a:pos x="T4" y="T5"/>
              </a:cxn>
            </a:cxnLst>
            <a:rect l="T9" t="T10" r="T11" b="T12"/>
            <a:pathLst>
              <a:path w="3360" h="912">
                <a:moveTo>
                  <a:pt x="0" y="912"/>
                </a:moveTo>
                <a:cubicBezTo>
                  <a:pt x="248" y="628"/>
                  <a:pt x="496" y="344"/>
                  <a:pt x="1056" y="192"/>
                </a:cubicBezTo>
                <a:cubicBezTo>
                  <a:pt x="1616" y="40"/>
                  <a:pt x="2488" y="20"/>
                  <a:pt x="3360" y="0"/>
                </a:cubicBezTo>
              </a:path>
            </a:pathLst>
          </a:custGeom>
          <a:noFill/>
          <a:ln w="76200" cmpd="sng">
            <a:solidFill>
              <a:srgbClr val="FFFFFF"/>
            </a:solidFill>
            <a:round/>
            <a:headEnd/>
            <a:tailEnd type="triangle" w="med" len="med"/>
          </a:ln>
          <a:effectLst>
            <a:outerShdw blurRad="63500"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fade">
                                      <p:cBhvr>
                                        <p:cTn id="7" dur="500"/>
                                        <p:tgtEl>
                                          <p:spTgt spid="92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230"/>
                                        </p:tgtEl>
                                        <p:attrNameLst>
                                          <p:attrName>style.visibility</p:attrName>
                                        </p:attrNameLst>
                                      </p:cBhvr>
                                      <p:to>
                                        <p:strVal val="visible"/>
                                      </p:to>
                                    </p:set>
                                    <p:animEffect transition="in" filter="fade">
                                      <p:cBhvr>
                                        <p:cTn id="12" dur="500"/>
                                        <p:tgtEl>
                                          <p:spTgt spid="923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221"/>
                                        </p:tgtEl>
                                        <p:attrNameLst>
                                          <p:attrName>style.visibility</p:attrName>
                                        </p:attrNameLst>
                                      </p:cBhvr>
                                      <p:to>
                                        <p:strVal val="visible"/>
                                      </p:to>
                                    </p:set>
                                    <p:animEffect transition="in" filter="fade">
                                      <p:cBhvr>
                                        <p:cTn id="15" dur="500"/>
                                        <p:tgtEl>
                                          <p:spTgt spid="922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231"/>
                                        </p:tgtEl>
                                        <p:attrNameLst>
                                          <p:attrName>style.visibility</p:attrName>
                                        </p:attrNameLst>
                                      </p:cBhvr>
                                      <p:to>
                                        <p:strVal val="visible"/>
                                      </p:to>
                                    </p:set>
                                    <p:animEffect transition="in" filter="fade">
                                      <p:cBhvr>
                                        <p:cTn id="20" dur="500"/>
                                        <p:tgtEl>
                                          <p:spTgt spid="923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222"/>
                                        </p:tgtEl>
                                        <p:attrNameLst>
                                          <p:attrName>style.visibility</p:attrName>
                                        </p:attrNameLst>
                                      </p:cBhvr>
                                      <p:to>
                                        <p:strVal val="visible"/>
                                      </p:to>
                                    </p:set>
                                    <p:animEffect transition="in" filter="fade">
                                      <p:cBhvr>
                                        <p:cTn id="23" dur="500"/>
                                        <p:tgtEl>
                                          <p:spTgt spid="922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232"/>
                                        </p:tgtEl>
                                        <p:attrNameLst>
                                          <p:attrName>style.visibility</p:attrName>
                                        </p:attrNameLst>
                                      </p:cBhvr>
                                      <p:to>
                                        <p:strVal val="visible"/>
                                      </p:to>
                                    </p:set>
                                    <p:animEffect transition="in" filter="fade">
                                      <p:cBhvr>
                                        <p:cTn id="28" dur="500"/>
                                        <p:tgtEl>
                                          <p:spTgt spid="923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223"/>
                                        </p:tgtEl>
                                        <p:attrNameLst>
                                          <p:attrName>style.visibility</p:attrName>
                                        </p:attrNameLst>
                                      </p:cBhvr>
                                      <p:to>
                                        <p:strVal val="visible"/>
                                      </p:to>
                                    </p:set>
                                    <p:animEffect transition="in" filter="fade">
                                      <p:cBhvr>
                                        <p:cTn id="31" dur="500"/>
                                        <p:tgtEl>
                                          <p:spTgt spid="922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224"/>
                                        </p:tgtEl>
                                        <p:attrNameLst>
                                          <p:attrName>style.visibility</p:attrName>
                                        </p:attrNameLst>
                                      </p:cBhvr>
                                      <p:to>
                                        <p:strVal val="visible"/>
                                      </p:to>
                                    </p:set>
                                    <p:animEffect transition="in" filter="fade">
                                      <p:cBhvr>
                                        <p:cTn id="36" dur="500"/>
                                        <p:tgtEl>
                                          <p:spTgt spid="922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227"/>
                                        </p:tgtEl>
                                        <p:attrNameLst>
                                          <p:attrName>style.visibility</p:attrName>
                                        </p:attrNameLst>
                                      </p:cBhvr>
                                      <p:to>
                                        <p:strVal val="visible"/>
                                      </p:to>
                                    </p:set>
                                    <p:animEffect transition="in" filter="fade">
                                      <p:cBhvr>
                                        <p:cTn id="41" dur="500"/>
                                        <p:tgtEl>
                                          <p:spTgt spid="922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225"/>
                                        </p:tgtEl>
                                        <p:attrNameLst>
                                          <p:attrName>style.visibility</p:attrName>
                                        </p:attrNameLst>
                                      </p:cBhvr>
                                      <p:to>
                                        <p:strVal val="visible"/>
                                      </p:to>
                                    </p:set>
                                    <p:animEffect transition="in" filter="fade">
                                      <p:cBhvr>
                                        <p:cTn id="46" dur="500"/>
                                        <p:tgtEl>
                                          <p:spTgt spid="9225"/>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9228"/>
                                        </p:tgtEl>
                                        <p:attrNameLst>
                                          <p:attrName>style.visibility</p:attrName>
                                        </p:attrNameLst>
                                      </p:cBhvr>
                                      <p:to>
                                        <p:strVal val="visible"/>
                                      </p:to>
                                    </p:set>
                                    <p:animEffect transition="in" filter="fade">
                                      <p:cBhvr>
                                        <p:cTn id="51" dur="500"/>
                                        <p:tgtEl>
                                          <p:spTgt spid="922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9226"/>
                                        </p:tgtEl>
                                        <p:attrNameLst>
                                          <p:attrName>style.visibility</p:attrName>
                                        </p:attrNameLst>
                                      </p:cBhvr>
                                      <p:to>
                                        <p:strVal val="visible"/>
                                      </p:to>
                                    </p:set>
                                    <p:animEffect transition="in" filter="fade">
                                      <p:cBhvr>
                                        <p:cTn id="56" dur="500"/>
                                        <p:tgtEl>
                                          <p:spTgt spid="9226"/>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9229"/>
                                        </p:tgtEl>
                                        <p:attrNameLst>
                                          <p:attrName>style.visibility</p:attrName>
                                        </p:attrNameLst>
                                      </p:cBhvr>
                                      <p:to>
                                        <p:strVal val="visible"/>
                                      </p:to>
                                    </p:set>
                                    <p:animEffect transition="in" filter="fade">
                                      <p:cBhvr>
                                        <p:cTn id="61" dur="500"/>
                                        <p:tgtEl>
                                          <p:spTgt spid="9229"/>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9237"/>
                                        </p:tgtEl>
                                        <p:attrNameLst>
                                          <p:attrName>style.visibility</p:attrName>
                                        </p:attrNameLst>
                                      </p:cBhvr>
                                      <p:to>
                                        <p:strVal val="visible"/>
                                      </p:to>
                                    </p:set>
                                    <p:animEffect transition="in" filter="fade">
                                      <p:cBhvr>
                                        <p:cTn id="66" dur="500"/>
                                        <p:tgtEl>
                                          <p:spTgt spid="9237"/>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9234"/>
                                        </p:tgtEl>
                                        <p:attrNameLst>
                                          <p:attrName>style.visibility</p:attrName>
                                        </p:attrNameLst>
                                      </p:cBhvr>
                                      <p:to>
                                        <p:strVal val="visible"/>
                                      </p:to>
                                    </p:set>
                                    <p:animEffect transition="in" filter="fade">
                                      <p:cBhvr>
                                        <p:cTn id="71" dur="500"/>
                                        <p:tgtEl>
                                          <p:spTgt spid="9234"/>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9238"/>
                                        </p:tgtEl>
                                        <p:attrNameLst>
                                          <p:attrName>style.visibility</p:attrName>
                                        </p:attrNameLst>
                                      </p:cBhvr>
                                      <p:to>
                                        <p:strVal val="visible"/>
                                      </p:to>
                                    </p:set>
                                    <p:animEffect transition="in" filter="wipe(up)">
                                      <p:cBhvr>
                                        <p:cTn id="76" dur="500"/>
                                        <p:tgtEl>
                                          <p:spTgt spid="9238"/>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9235"/>
                                        </p:tgtEl>
                                        <p:attrNameLst>
                                          <p:attrName>style.visibility</p:attrName>
                                        </p:attrNameLst>
                                      </p:cBhvr>
                                      <p:to>
                                        <p:strVal val="visible"/>
                                      </p:to>
                                    </p:set>
                                    <p:animEffect transition="in" filter="fade">
                                      <p:cBhvr>
                                        <p:cTn id="81" dur="500"/>
                                        <p:tgtEl>
                                          <p:spTgt spid="9235"/>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8" fill="hold" nodeType="clickEffect">
                                  <p:stCondLst>
                                    <p:cond delay="0"/>
                                  </p:stCondLst>
                                  <p:childTnLst>
                                    <p:set>
                                      <p:cBhvr>
                                        <p:cTn id="85" dur="1" fill="hold">
                                          <p:stCondLst>
                                            <p:cond delay="0"/>
                                          </p:stCondLst>
                                        </p:cTn>
                                        <p:tgtEl>
                                          <p:spTgt spid="9239"/>
                                        </p:tgtEl>
                                        <p:attrNameLst>
                                          <p:attrName>style.visibility</p:attrName>
                                        </p:attrNameLst>
                                      </p:cBhvr>
                                      <p:to>
                                        <p:strVal val="visible"/>
                                      </p:to>
                                    </p:set>
                                    <p:animEffect transition="in" filter="wipe(left)">
                                      <p:cBhvr>
                                        <p:cTn id="86" dur="500"/>
                                        <p:tgtEl>
                                          <p:spTgt spid="9239"/>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9236"/>
                                        </p:tgtEl>
                                        <p:attrNameLst>
                                          <p:attrName>style.visibility</p:attrName>
                                        </p:attrNameLst>
                                      </p:cBhvr>
                                      <p:to>
                                        <p:strVal val="visible"/>
                                      </p:to>
                                    </p:set>
                                    <p:animEffect transition="in" filter="fade">
                                      <p:cBhvr>
                                        <p:cTn id="91" dur="500"/>
                                        <p:tgtEl>
                                          <p:spTgt spid="9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autoUpdateAnimBg="0"/>
      <p:bldP spid="9221" grpId="0" autoUpdateAnimBg="0"/>
      <p:bldP spid="9222" grpId="0" autoUpdateAnimBg="0"/>
      <p:bldP spid="9223" grpId="0" autoUpdateAnimBg="0"/>
      <p:bldP spid="9224" grpId="0" autoUpdateAnimBg="0"/>
      <p:bldP spid="9225" grpId="0" autoUpdateAnimBg="0"/>
      <p:bldP spid="9226" grpId="0" autoUpdateAnimBg="0"/>
      <p:bldP spid="9227" grpId="0" autoUpdateAnimBg="0"/>
      <p:bldP spid="9228" grpId="0" autoUpdateAnimBg="0"/>
      <p:bldP spid="9229" grpId="0" autoUpdateAnimBg="0"/>
      <p:bldP spid="9230" grpId="0" animBg="1"/>
      <p:bldP spid="9231" grpId="0" animBg="1"/>
      <p:bldP spid="9232" grpId="0" animBg="1"/>
      <p:bldP spid="9234" grpId="0" autoUpdateAnimBg="0"/>
      <p:bldP spid="9235" grpId="0" autoUpdateAnimBg="0"/>
      <p:bldP spid="9236" grpId="0" autoUpdateAnimBg="0"/>
      <p:bldP spid="9237" grpId="0" animBg="1"/>
      <p:bldP spid="923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42" name="Picture 2" descr="sharkeen">
            <a:extLst>
              <a:ext uri="{FF2B5EF4-FFF2-40B4-BE49-F238E27FC236}">
                <a16:creationId xmlns:a16="http://schemas.microsoft.com/office/drawing/2014/main" id="{7788DBC0-BDB9-6548-9D90-4088074924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3" name="WordArt 3">
            <a:extLst>
              <a:ext uri="{FF2B5EF4-FFF2-40B4-BE49-F238E27FC236}">
                <a16:creationId xmlns:a16="http://schemas.microsoft.com/office/drawing/2014/main" id="{19DB92D1-0563-5C4D-8E9D-C87E31FFDCA8}"/>
              </a:ext>
            </a:extLst>
          </p:cNvPr>
          <p:cNvSpPr>
            <a:spLocks noChangeArrowheads="1" noChangeShapeType="1" noTextEdit="1"/>
          </p:cNvSpPr>
          <p:nvPr/>
        </p:nvSpPr>
        <p:spPr bwMode="auto">
          <a:xfrm>
            <a:off x="1295400" y="2895600"/>
            <a:ext cx="6705600" cy="2209800"/>
          </a:xfrm>
          <a:prstGeom prst="rect">
            <a:avLst/>
          </a:prstGeom>
        </p:spPr>
        <p:txBody>
          <a:bodyPr wrap="none" fromWordArt="1">
            <a:prstTxWarp prst="textPlain">
              <a:avLst>
                <a:gd name="adj" fmla="val 50000"/>
              </a:avLst>
            </a:prstTxWarp>
          </a:bodyPr>
          <a:lstStyle/>
          <a:p>
            <a:pPr algn="ctr"/>
            <a:r>
              <a:rPr lang="en-US" sz="3600" b="1" i="1" kern="10">
                <a:ln w="9525">
                  <a:solidFill>
                    <a:srgbClr val="000000"/>
                  </a:solidFill>
                  <a:miter lim="800000"/>
                  <a:headEnd/>
                  <a:tailEnd/>
                </a:ln>
                <a:solidFill>
                  <a:srgbClr val="FFFFCC"/>
                </a:solidFill>
                <a:effectLst>
                  <a:outerShdw dist="71842" dir="2700000" algn="ctr" rotWithShape="0">
                    <a:srgbClr val="808080">
                      <a:alpha val="74997"/>
                    </a:srgbClr>
                  </a:outerShdw>
                </a:effectLst>
                <a:latin typeface="Copperplate Gothic Bold" panose="020E0705020206020404" pitchFamily="34" charset="77"/>
              </a:rPr>
              <a:t>Assyri</a:t>
            </a:r>
          </a:p>
        </p:txBody>
      </p:sp>
      <p:sp>
        <p:nvSpPr>
          <p:cNvPr id="46084" name="Text Box 4">
            <a:extLst>
              <a:ext uri="{FF2B5EF4-FFF2-40B4-BE49-F238E27FC236}">
                <a16:creationId xmlns:a16="http://schemas.microsoft.com/office/drawing/2014/main" id="{DB46A6F7-85E8-C549-9470-2F74E3CA7535}"/>
              </a:ext>
            </a:extLst>
          </p:cNvPr>
          <p:cNvSpPr txBox="1">
            <a:spLocks noChangeArrowheads="1"/>
          </p:cNvSpPr>
          <p:nvPr/>
        </p:nvSpPr>
        <p:spPr bwMode="auto">
          <a:xfrm>
            <a:off x="3657600" y="1981200"/>
            <a:ext cx="2714625" cy="1200150"/>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7200" b="1" i="1">
                <a:solidFill>
                  <a:schemeClr val="bg1"/>
                </a:solidFill>
                <a:latin typeface="Script MT Bold" panose="03040602040607080904" pitchFamily="66" charset="77"/>
              </a:rPr>
              <a:t>Người</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descr="sharkeen">
            <a:extLst>
              <a:ext uri="{FF2B5EF4-FFF2-40B4-BE49-F238E27FC236}">
                <a16:creationId xmlns:a16="http://schemas.microsoft.com/office/drawing/2014/main" id="{7BD2777D-5A83-7A46-A25D-65A2F22F0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Rectangle 3">
            <a:extLst>
              <a:ext uri="{FF2B5EF4-FFF2-40B4-BE49-F238E27FC236}">
                <a16:creationId xmlns:a16="http://schemas.microsoft.com/office/drawing/2014/main" id="{56E6220B-783E-1C48-8C8F-6A8F39DE68D3}"/>
              </a:ext>
            </a:extLst>
          </p:cNvPr>
          <p:cNvSpPr>
            <a:spLocks noChangeArrowheads="1"/>
          </p:cNvSpPr>
          <p:nvPr/>
        </p:nvSpPr>
        <p:spPr bwMode="auto">
          <a:xfrm>
            <a:off x="2057400" y="228600"/>
            <a:ext cx="4648200" cy="60325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3600" b="1" i="1">
                <a:solidFill>
                  <a:srgbClr val="7575D1"/>
                </a:solidFill>
                <a:latin typeface="Rockwell" panose="02060603020205020403" pitchFamily="18" charset="77"/>
              </a:rPr>
              <a:t>Tổ tiên  của người</a:t>
            </a:r>
          </a:p>
        </p:txBody>
      </p:sp>
      <p:sp>
        <p:nvSpPr>
          <p:cNvPr id="164867" name="WordArt 4">
            <a:extLst>
              <a:ext uri="{FF2B5EF4-FFF2-40B4-BE49-F238E27FC236}">
                <a16:creationId xmlns:a16="http://schemas.microsoft.com/office/drawing/2014/main" id="{BB47DFFF-7317-A64B-96A3-3B86EA54034A}"/>
              </a:ext>
            </a:extLst>
          </p:cNvPr>
          <p:cNvSpPr>
            <a:spLocks noChangeArrowheads="1" noChangeShapeType="1" noTextEdit="1"/>
          </p:cNvSpPr>
          <p:nvPr/>
        </p:nvSpPr>
        <p:spPr bwMode="auto">
          <a:xfrm>
            <a:off x="2209800" y="762000"/>
            <a:ext cx="4343400" cy="533400"/>
          </a:xfrm>
          <a:prstGeom prst="rect">
            <a:avLst/>
          </a:prstGeom>
        </p:spPr>
        <p:txBody>
          <a:bodyPr wrap="none" fromWordArt="1">
            <a:prstTxWarp prst="textPlain">
              <a:avLst>
                <a:gd name="adj" fmla="val 48148"/>
              </a:avLst>
            </a:prstTxWarp>
          </a:bodyPr>
          <a:lstStyle/>
          <a:p>
            <a:pPr algn="ctr"/>
            <a:r>
              <a:rPr lang="en-US" sz="3600" b="1" kern="10" spc="-180">
                <a:ln w="9525">
                  <a:solidFill>
                    <a:schemeClr val="tx1"/>
                  </a:solidFill>
                  <a:miter lim="800000"/>
                  <a:headEnd/>
                  <a:tailEnd/>
                </a:ln>
                <a:solidFill>
                  <a:srgbClr val="FED970"/>
                </a:solidFill>
                <a:effectLst>
                  <a:outerShdw dist="53882" dir="2700000" algn="ctr" rotWithShape="0">
                    <a:srgbClr val="808080">
                      <a:alpha val="74997"/>
                    </a:srgbClr>
                  </a:outerShdw>
                </a:effectLst>
                <a:latin typeface="Copperplate Gothic Bold" panose="020E0705020206020404" pitchFamily="34" charset="77"/>
              </a:rPr>
              <a:t>Assyri</a:t>
            </a:r>
          </a:p>
        </p:txBody>
      </p:sp>
      <p:sp>
        <p:nvSpPr>
          <p:cNvPr id="70661" name="Text Box 5">
            <a:extLst>
              <a:ext uri="{FF2B5EF4-FFF2-40B4-BE49-F238E27FC236}">
                <a16:creationId xmlns:a16="http://schemas.microsoft.com/office/drawing/2014/main" id="{2E81BC51-0A37-C144-8C6D-98CDA467FC79}"/>
              </a:ext>
            </a:extLst>
          </p:cNvPr>
          <p:cNvSpPr txBox="1">
            <a:spLocks noChangeArrowheads="1"/>
          </p:cNvSpPr>
          <p:nvPr/>
        </p:nvSpPr>
        <p:spPr bwMode="auto">
          <a:xfrm>
            <a:off x="360363" y="4343400"/>
            <a:ext cx="5811837" cy="1920875"/>
          </a:xfrm>
          <a:prstGeom prst="rect">
            <a:avLst/>
          </a:prstGeom>
          <a:solidFill>
            <a:srgbClr val="FFFFCC"/>
          </a:solidFill>
          <a:ln w="38100">
            <a:solidFill>
              <a:srgbClr val="CC6600"/>
            </a:solidFill>
            <a:miter lim="800000"/>
            <a:headEnd/>
            <a:tailEnd/>
          </a:ln>
          <a:effectLst>
            <a:outerShdw dist="53882" dir="2700000" algn="ctr" rotWithShape="0">
              <a:schemeClr val="tx1"/>
            </a:outerShdw>
          </a:effec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nSpc>
                <a:spcPct val="40000"/>
              </a:lnSpc>
            </a:pPr>
            <a:endParaRPr lang="en-US" altLang="en-US" sz="2200" b="1">
              <a:solidFill>
                <a:schemeClr val="accent2"/>
              </a:solidFill>
              <a:effectLst>
                <a:outerShdw blurRad="38100" dist="38100" dir="2700000" algn="tl">
                  <a:srgbClr val="000000"/>
                </a:outerShdw>
              </a:effectLst>
            </a:endParaRPr>
          </a:p>
          <a:p>
            <a:pPr>
              <a:lnSpc>
                <a:spcPct val="110000"/>
              </a:lnSpc>
              <a:buFontTx/>
              <a:buChar char="•"/>
            </a:pPr>
            <a:r>
              <a:rPr lang="en-US" altLang="en-US" sz="2200" b="1">
                <a:solidFill>
                  <a:schemeClr val="accent2"/>
                </a:solidFill>
                <a:effectLst>
                  <a:outerShdw blurRad="38100" dist="38100" dir="2700000" algn="tl">
                    <a:srgbClr val="000000"/>
                  </a:outerShdw>
                </a:effectLst>
              </a:rPr>
              <a:t> </a:t>
            </a:r>
            <a:r>
              <a:rPr lang="ja-JP" altLang="en-US" sz="2200" b="1" i="1">
                <a:solidFill>
                  <a:srgbClr val="FF0000"/>
                </a:solidFill>
                <a:effectLst>
                  <a:outerShdw blurRad="38100" dist="38100" dir="2700000" algn="tl">
                    <a:srgbClr val="000000"/>
                  </a:outerShdw>
                </a:effectLst>
              </a:rPr>
              <a:t>“</a:t>
            </a:r>
            <a:r>
              <a:rPr lang="en-US" altLang="ja-JP" sz="2200" b="1" i="1">
                <a:solidFill>
                  <a:srgbClr val="FF0000"/>
                </a:solidFill>
                <a:effectLst>
                  <a:outerShdw blurRad="38100" dist="38100" dir="2700000" algn="tl">
                    <a:srgbClr val="000000"/>
                  </a:outerShdw>
                </a:effectLst>
              </a:rPr>
              <a:t>ASSHUR,</a:t>
            </a:r>
            <a:r>
              <a:rPr lang="ja-JP" altLang="en-US" sz="2200" b="1" i="1">
                <a:solidFill>
                  <a:srgbClr val="FF0000"/>
                </a:solidFill>
                <a:effectLst>
                  <a:outerShdw blurRad="38100" dist="38100" dir="2700000" algn="tl">
                    <a:srgbClr val="000000"/>
                  </a:outerShdw>
                </a:effectLst>
              </a:rPr>
              <a:t>”</a:t>
            </a:r>
            <a:r>
              <a:rPr lang="en-US" altLang="ja-JP" sz="2200" b="1">
                <a:solidFill>
                  <a:schemeClr val="accent2"/>
                </a:solidFill>
                <a:effectLst>
                  <a:outerShdw blurRad="38100" dist="38100" dir="2700000" algn="tl">
                    <a:srgbClr val="000000"/>
                  </a:outerShdw>
                </a:effectLst>
              </a:rPr>
              <a:t> trong tiếng Hylạp</a:t>
            </a:r>
            <a:r>
              <a:rPr lang="ja-JP" altLang="en-US" sz="2200" b="1" i="1">
                <a:solidFill>
                  <a:srgbClr val="FF0000"/>
                </a:solidFill>
                <a:effectLst>
                  <a:outerShdw blurRad="38100" dist="38100" dir="2700000" algn="tl">
                    <a:srgbClr val="000000"/>
                  </a:outerShdw>
                </a:effectLst>
              </a:rPr>
              <a:t>“</a:t>
            </a:r>
            <a:r>
              <a:rPr lang="en-US" altLang="ja-JP" sz="2200" b="1" i="1">
                <a:solidFill>
                  <a:srgbClr val="FF0000"/>
                </a:solidFill>
                <a:effectLst>
                  <a:outerShdw blurRad="38100" dist="38100" dir="2700000" algn="tl">
                    <a:srgbClr val="000000"/>
                  </a:outerShdw>
                </a:effectLst>
              </a:rPr>
              <a:t>ASSYRIA</a:t>
            </a:r>
            <a:r>
              <a:rPr lang="ja-JP" altLang="en-US" sz="2200" b="1" i="1">
                <a:solidFill>
                  <a:srgbClr val="FF0000"/>
                </a:solidFill>
                <a:effectLst>
                  <a:outerShdw blurRad="38100" dist="38100" dir="2700000" algn="tl">
                    <a:srgbClr val="000000"/>
                  </a:outerShdw>
                </a:effectLst>
              </a:rPr>
              <a:t>”</a:t>
            </a:r>
            <a:endParaRPr lang="en-US" altLang="ja-JP" sz="2200" b="1" i="1">
              <a:solidFill>
                <a:srgbClr val="FF0000"/>
              </a:solidFill>
              <a:effectLst>
                <a:outerShdw blurRad="38100" dist="38100" dir="2700000" algn="tl">
                  <a:srgbClr val="000000"/>
                </a:outerShdw>
              </a:effectLst>
            </a:endParaRPr>
          </a:p>
          <a:p>
            <a:pPr lvl="1">
              <a:lnSpc>
                <a:spcPct val="110000"/>
              </a:lnSpc>
              <a:buFontTx/>
              <a:buChar char="•"/>
            </a:pPr>
            <a:r>
              <a:rPr lang="en-US" altLang="en-US" sz="2200" b="1">
                <a:solidFill>
                  <a:schemeClr val="accent2"/>
                </a:solidFill>
                <a:effectLst>
                  <a:outerShdw blurRad="38100" dist="38100" dir="2700000" algn="tl">
                    <a:srgbClr val="000000"/>
                  </a:outerShdw>
                </a:effectLst>
              </a:rPr>
              <a:t> Vương quốc</a:t>
            </a:r>
          </a:p>
          <a:p>
            <a:pPr lvl="1">
              <a:lnSpc>
                <a:spcPct val="110000"/>
              </a:lnSpc>
              <a:buFontTx/>
              <a:buChar char="•"/>
            </a:pPr>
            <a:r>
              <a:rPr lang="en-US" altLang="en-US" sz="2200" b="1">
                <a:solidFill>
                  <a:schemeClr val="accent2"/>
                </a:solidFill>
                <a:effectLst>
                  <a:outerShdw blurRad="38100" dist="38100" dir="2700000" algn="tl">
                    <a:srgbClr val="000000"/>
                  </a:outerShdw>
                </a:effectLst>
              </a:rPr>
              <a:t> Kinh đô Khởi  thủy</a:t>
            </a:r>
          </a:p>
          <a:p>
            <a:pPr lvl="1">
              <a:lnSpc>
                <a:spcPct val="110000"/>
              </a:lnSpc>
              <a:buFontTx/>
              <a:buChar char="•"/>
            </a:pPr>
            <a:r>
              <a:rPr lang="en-US" altLang="en-US" sz="2200" b="1">
                <a:solidFill>
                  <a:schemeClr val="accent2"/>
                </a:solidFill>
                <a:effectLst>
                  <a:outerShdw blurRad="38100" dist="38100" dir="2700000" algn="tl">
                    <a:srgbClr val="000000"/>
                  </a:outerShdw>
                </a:effectLst>
              </a:rPr>
              <a:t> Quốc Thần </a:t>
            </a:r>
          </a:p>
          <a:p>
            <a:pPr lvl="1">
              <a:lnSpc>
                <a:spcPct val="60000"/>
              </a:lnSpc>
            </a:pPr>
            <a:endParaRPr lang="en-US" altLang="en-US" sz="2200" b="1">
              <a:solidFill>
                <a:schemeClr val="accent2"/>
              </a:solidFill>
              <a:effectLst>
                <a:outerShdw blurRad="38100" dist="38100" dir="2700000" algn="tl">
                  <a:srgbClr val="000000"/>
                </a:outerShdw>
              </a:effectLst>
            </a:endParaRPr>
          </a:p>
        </p:txBody>
      </p:sp>
      <p:sp>
        <p:nvSpPr>
          <p:cNvPr id="70662" name="Line 6">
            <a:extLst>
              <a:ext uri="{FF2B5EF4-FFF2-40B4-BE49-F238E27FC236}">
                <a16:creationId xmlns:a16="http://schemas.microsoft.com/office/drawing/2014/main" id="{F47015FA-43EE-D942-BB92-7E4EF75BBBDD}"/>
              </a:ext>
            </a:extLst>
          </p:cNvPr>
          <p:cNvSpPr>
            <a:spLocks noChangeShapeType="1"/>
          </p:cNvSpPr>
          <p:nvPr/>
        </p:nvSpPr>
        <p:spPr bwMode="auto">
          <a:xfrm flipH="1">
            <a:off x="2133600" y="3810000"/>
            <a:ext cx="4495800" cy="685800"/>
          </a:xfrm>
          <a:prstGeom prst="line">
            <a:avLst/>
          </a:prstGeom>
          <a:noFill/>
          <a:ln w="76200">
            <a:solidFill>
              <a:srgbClr val="FF000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164870" name="AutoShape 7">
            <a:extLst>
              <a:ext uri="{FF2B5EF4-FFF2-40B4-BE49-F238E27FC236}">
                <a16:creationId xmlns:a16="http://schemas.microsoft.com/office/drawing/2014/main" id="{693D1481-98B9-4943-89D7-E95029C9E632}"/>
              </a:ext>
            </a:extLst>
          </p:cNvPr>
          <p:cNvSpPr>
            <a:spLocks noChangeAspect="1" noChangeArrowheads="1" noTextEdit="1"/>
          </p:cNvSpPr>
          <p:nvPr/>
        </p:nvSpPr>
        <p:spPr bwMode="auto">
          <a:xfrm>
            <a:off x="1828800" y="1143000"/>
            <a:ext cx="6858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cxnSp>
        <p:nvCxnSpPr>
          <p:cNvPr id="164871" name="_s21528">
            <a:extLst>
              <a:ext uri="{FF2B5EF4-FFF2-40B4-BE49-F238E27FC236}">
                <a16:creationId xmlns:a16="http://schemas.microsoft.com/office/drawing/2014/main" id="{601FDECF-EDFD-014A-8B81-44F78760AC16}"/>
              </a:ext>
            </a:extLst>
          </p:cNvPr>
          <p:cNvCxnSpPr>
            <a:cxnSpLocks noChangeShapeType="1"/>
            <a:stCxn id="164882" idx="0"/>
          </p:cNvCxnSpPr>
          <p:nvPr/>
        </p:nvCxnSpPr>
        <p:spPr bwMode="auto">
          <a:xfrm rot="5400000" flipH="1">
            <a:off x="7367588" y="4999037"/>
            <a:ext cx="177800" cy="22225"/>
          </a:xfrm>
          <a:prstGeom prst="bentConnector3">
            <a:avLst>
              <a:gd name="adj1" fmla="val 50000"/>
            </a:avLst>
          </a:prstGeom>
          <a:noFill/>
          <a:ln w="38100">
            <a:solidFill>
              <a:schemeClr val="bg1"/>
            </a:solidFill>
            <a:miter lim="800000"/>
            <a:headEnd/>
            <a:tailEnd/>
          </a:ln>
          <a:extLst>
            <a:ext uri="{909E8E84-426E-40DD-AFC4-6F175D3DCCD1}">
              <a14:hiddenFill xmlns:a14="http://schemas.microsoft.com/office/drawing/2010/main">
                <a:noFill/>
              </a14:hiddenFill>
            </a:ext>
          </a:extLst>
        </p:spPr>
      </p:cxnSp>
      <p:cxnSp>
        <p:nvCxnSpPr>
          <p:cNvPr id="164872" name="_s21526">
            <a:extLst>
              <a:ext uri="{FF2B5EF4-FFF2-40B4-BE49-F238E27FC236}">
                <a16:creationId xmlns:a16="http://schemas.microsoft.com/office/drawing/2014/main" id="{7265BBD6-2395-844A-8141-DA2E79B41084}"/>
              </a:ext>
            </a:extLst>
          </p:cNvPr>
          <p:cNvCxnSpPr>
            <a:cxnSpLocks noChangeShapeType="1"/>
            <a:endCxn id="164881" idx="2"/>
          </p:cNvCxnSpPr>
          <p:nvPr/>
        </p:nvCxnSpPr>
        <p:spPr bwMode="auto">
          <a:xfrm rot="5400000" flipH="1">
            <a:off x="7356476" y="4049712"/>
            <a:ext cx="177800" cy="3175"/>
          </a:xfrm>
          <a:prstGeom prst="bentConnector3">
            <a:avLst>
              <a:gd name="adj1" fmla="val 50000"/>
            </a:avLst>
          </a:prstGeom>
          <a:noFill/>
          <a:ln w="38100">
            <a:solidFill>
              <a:schemeClr val="bg1"/>
            </a:solidFill>
            <a:miter lim="800000"/>
            <a:headEnd/>
            <a:tailEnd/>
          </a:ln>
          <a:extLst>
            <a:ext uri="{909E8E84-426E-40DD-AFC4-6F175D3DCCD1}">
              <a14:hiddenFill xmlns:a14="http://schemas.microsoft.com/office/drawing/2010/main">
                <a:noFill/>
              </a14:hiddenFill>
            </a:ext>
          </a:extLst>
        </p:spPr>
      </p:cxnSp>
      <p:cxnSp>
        <p:nvCxnSpPr>
          <p:cNvPr id="164873" name="_s21524">
            <a:extLst>
              <a:ext uri="{FF2B5EF4-FFF2-40B4-BE49-F238E27FC236}">
                <a16:creationId xmlns:a16="http://schemas.microsoft.com/office/drawing/2014/main" id="{194031A5-5A46-7B4F-A864-2130E036F9B2}"/>
              </a:ext>
            </a:extLst>
          </p:cNvPr>
          <p:cNvCxnSpPr>
            <a:cxnSpLocks noChangeShapeType="1"/>
            <a:stCxn id="164881" idx="0"/>
            <a:endCxn id="164880" idx="2"/>
          </p:cNvCxnSpPr>
          <p:nvPr/>
        </p:nvCxnSpPr>
        <p:spPr bwMode="auto">
          <a:xfrm rot="-5400000">
            <a:off x="7356476" y="3424237"/>
            <a:ext cx="177800" cy="3175"/>
          </a:xfrm>
          <a:prstGeom prst="bentConnector3">
            <a:avLst>
              <a:gd name="adj1" fmla="val 50000"/>
            </a:avLst>
          </a:prstGeom>
          <a:noFill/>
          <a:ln w="38100">
            <a:solidFill>
              <a:schemeClr val="bg1"/>
            </a:solidFill>
            <a:miter lim="800000"/>
            <a:headEnd/>
            <a:tailEnd/>
          </a:ln>
          <a:extLst>
            <a:ext uri="{909E8E84-426E-40DD-AFC4-6F175D3DCCD1}">
              <a14:hiddenFill xmlns:a14="http://schemas.microsoft.com/office/drawing/2010/main">
                <a:noFill/>
              </a14:hiddenFill>
            </a:ext>
          </a:extLst>
        </p:spPr>
      </p:cxnSp>
      <p:cxnSp>
        <p:nvCxnSpPr>
          <p:cNvPr id="164874" name="_s21522">
            <a:extLst>
              <a:ext uri="{FF2B5EF4-FFF2-40B4-BE49-F238E27FC236}">
                <a16:creationId xmlns:a16="http://schemas.microsoft.com/office/drawing/2014/main" id="{F1B23C47-74C2-BA47-9F4B-6F2986DF30AD}"/>
              </a:ext>
            </a:extLst>
          </p:cNvPr>
          <p:cNvCxnSpPr>
            <a:cxnSpLocks noChangeShapeType="1"/>
            <a:stCxn id="164880" idx="0"/>
            <a:endCxn id="164877" idx="2"/>
          </p:cNvCxnSpPr>
          <p:nvPr/>
        </p:nvCxnSpPr>
        <p:spPr bwMode="auto">
          <a:xfrm rot="5400000" flipH="1">
            <a:off x="6262688" y="1344613"/>
            <a:ext cx="177800" cy="2184400"/>
          </a:xfrm>
          <a:prstGeom prst="bentConnector3">
            <a:avLst>
              <a:gd name="adj1" fmla="val 50000"/>
            </a:avLst>
          </a:prstGeom>
          <a:noFill/>
          <a:ln w="38100">
            <a:solidFill>
              <a:schemeClr val="bg1"/>
            </a:solidFill>
            <a:miter lim="800000"/>
            <a:headEnd/>
            <a:tailEnd/>
          </a:ln>
          <a:extLst>
            <a:ext uri="{909E8E84-426E-40DD-AFC4-6F175D3DCCD1}">
              <a14:hiddenFill xmlns:a14="http://schemas.microsoft.com/office/drawing/2010/main">
                <a:noFill/>
              </a14:hiddenFill>
            </a:ext>
          </a:extLst>
        </p:spPr>
      </p:cxnSp>
      <p:cxnSp>
        <p:nvCxnSpPr>
          <p:cNvPr id="164875" name="_s21520">
            <a:extLst>
              <a:ext uri="{FF2B5EF4-FFF2-40B4-BE49-F238E27FC236}">
                <a16:creationId xmlns:a16="http://schemas.microsoft.com/office/drawing/2014/main" id="{076DE447-EEDE-1C4A-9C24-00AC1B02CF30}"/>
              </a:ext>
            </a:extLst>
          </p:cNvPr>
          <p:cNvCxnSpPr>
            <a:cxnSpLocks noChangeShapeType="1"/>
            <a:stCxn id="164879" idx="0"/>
            <a:endCxn id="164877" idx="2"/>
          </p:cNvCxnSpPr>
          <p:nvPr/>
        </p:nvCxnSpPr>
        <p:spPr bwMode="auto">
          <a:xfrm rot="-5400000">
            <a:off x="5106194" y="2372519"/>
            <a:ext cx="177800" cy="128588"/>
          </a:xfrm>
          <a:prstGeom prst="bentConnector3">
            <a:avLst>
              <a:gd name="adj1" fmla="val 50000"/>
            </a:avLst>
          </a:prstGeom>
          <a:noFill/>
          <a:ln w="38100">
            <a:solidFill>
              <a:schemeClr val="bg1"/>
            </a:solidFill>
            <a:miter lim="800000"/>
            <a:headEnd/>
            <a:tailEnd/>
          </a:ln>
          <a:extLst>
            <a:ext uri="{909E8E84-426E-40DD-AFC4-6F175D3DCCD1}">
              <a14:hiddenFill xmlns:a14="http://schemas.microsoft.com/office/drawing/2010/main">
                <a:noFill/>
              </a14:hiddenFill>
            </a:ext>
          </a:extLst>
        </p:spPr>
      </p:cxnSp>
      <p:cxnSp>
        <p:nvCxnSpPr>
          <p:cNvPr id="164876" name="_s21518">
            <a:extLst>
              <a:ext uri="{FF2B5EF4-FFF2-40B4-BE49-F238E27FC236}">
                <a16:creationId xmlns:a16="http://schemas.microsoft.com/office/drawing/2014/main" id="{A7DBFC3E-CD5A-E54C-9F10-C9A9D0BBCF0B}"/>
              </a:ext>
            </a:extLst>
          </p:cNvPr>
          <p:cNvCxnSpPr>
            <a:cxnSpLocks noChangeShapeType="1"/>
            <a:stCxn id="164878" idx="0"/>
            <a:endCxn id="164877" idx="2"/>
          </p:cNvCxnSpPr>
          <p:nvPr/>
        </p:nvCxnSpPr>
        <p:spPr bwMode="auto">
          <a:xfrm rot="-5400000">
            <a:off x="3951288" y="1217613"/>
            <a:ext cx="177800" cy="2438400"/>
          </a:xfrm>
          <a:prstGeom prst="bentConnector3">
            <a:avLst>
              <a:gd name="adj1" fmla="val 50000"/>
            </a:avLst>
          </a:prstGeom>
          <a:noFill/>
          <a:ln w="38100">
            <a:solidFill>
              <a:schemeClr val="bg1"/>
            </a:solidFill>
            <a:miter lim="800000"/>
            <a:headEnd/>
            <a:tailEnd/>
          </a:ln>
          <a:extLst>
            <a:ext uri="{909E8E84-426E-40DD-AFC4-6F175D3DCCD1}">
              <a14:hiddenFill xmlns:a14="http://schemas.microsoft.com/office/drawing/2010/main">
                <a:noFill/>
              </a14:hiddenFill>
            </a:ext>
          </a:extLst>
        </p:spPr>
      </p:cxnSp>
      <p:sp>
        <p:nvSpPr>
          <p:cNvPr id="164877" name="_s21516">
            <a:extLst>
              <a:ext uri="{FF2B5EF4-FFF2-40B4-BE49-F238E27FC236}">
                <a16:creationId xmlns:a16="http://schemas.microsoft.com/office/drawing/2014/main" id="{0E118731-42F2-614E-87AE-1ED85F448228}"/>
              </a:ext>
            </a:extLst>
          </p:cNvPr>
          <p:cNvSpPr>
            <a:spLocks noChangeArrowheads="1"/>
          </p:cNvSpPr>
          <p:nvPr/>
        </p:nvSpPr>
        <p:spPr bwMode="auto">
          <a:xfrm>
            <a:off x="4267200" y="1917700"/>
            <a:ext cx="1982788" cy="430213"/>
          </a:xfrm>
          <a:prstGeom prst="rect">
            <a:avLst/>
          </a:prstGeom>
          <a:solidFill>
            <a:srgbClr val="CCCCFF"/>
          </a:solidFill>
          <a:ln w="12700">
            <a:solidFill>
              <a:srgbClr val="808080"/>
            </a:solidFill>
            <a:miter lim="800000"/>
            <a:headEnd/>
            <a:tailEnd/>
          </a:ln>
          <a:effectLst>
            <a:outerShdw dist="107763" dir="2700000" algn="ctr" rotWithShape="0">
              <a:srgbClr val="808080"/>
            </a:outerShdw>
          </a:effectLst>
        </p:spPr>
        <p:txBody>
          <a:bodyPr wrap="none" lIns="67688" tIns="33844" rIns="67688" bIns="33844"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2300" b="1">
                <a:solidFill>
                  <a:srgbClr val="000000"/>
                </a:solidFill>
              </a:rPr>
              <a:t>Nôê</a:t>
            </a:r>
            <a:endParaRPr lang="en-US" altLang="en-US" sz="2300">
              <a:latin typeface="Times New Roman" panose="02020603050405020304" pitchFamily="18" charset="0"/>
            </a:endParaRPr>
          </a:p>
        </p:txBody>
      </p:sp>
      <p:sp>
        <p:nvSpPr>
          <p:cNvPr id="164878" name="_s21517">
            <a:extLst>
              <a:ext uri="{FF2B5EF4-FFF2-40B4-BE49-F238E27FC236}">
                <a16:creationId xmlns:a16="http://schemas.microsoft.com/office/drawing/2014/main" id="{2539448B-CFBD-7E4C-8084-805A19C2BABB}"/>
              </a:ext>
            </a:extLst>
          </p:cNvPr>
          <p:cNvSpPr>
            <a:spLocks noChangeArrowheads="1"/>
          </p:cNvSpPr>
          <p:nvPr/>
        </p:nvSpPr>
        <p:spPr bwMode="auto">
          <a:xfrm>
            <a:off x="1828800" y="2525713"/>
            <a:ext cx="1982788" cy="811212"/>
          </a:xfrm>
          <a:prstGeom prst="rect">
            <a:avLst/>
          </a:prstGeom>
          <a:solidFill>
            <a:srgbClr val="CCCCFF"/>
          </a:solidFill>
          <a:ln w="12700">
            <a:solidFill>
              <a:srgbClr val="808080"/>
            </a:solidFill>
            <a:miter lim="800000"/>
            <a:headEnd/>
            <a:tailEnd/>
          </a:ln>
          <a:effectLst>
            <a:outerShdw dist="107763" dir="2700000" algn="ctr" rotWithShape="0">
              <a:srgbClr val="808080"/>
            </a:outerShdw>
          </a:effectLst>
        </p:spPr>
        <p:txBody>
          <a:bodyPr wrap="none" lIns="67688" tIns="33844" rIns="67688" bIns="33844"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2300" b="1">
                <a:solidFill>
                  <a:srgbClr val="000000"/>
                </a:solidFill>
              </a:rPr>
              <a:t>GiAPHET</a:t>
            </a:r>
            <a:endParaRPr lang="en-US" altLang="en-US" sz="2300">
              <a:latin typeface="Times New Roman" panose="02020603050405020304" pitchFamily="18" charset="0"/>
            </a:endParaRPr>
          </a:p>
        </p:txBody>
      </p:sp>
      <p:sp>
        <p:nvSpPr>
          <p:cNvPr id="164879" name="_s21519">
            <a:extLst>
              <a:ext uri="{FF2B5EF4-FFF2-40B4-BE49-F238E27FC236}">
                <a16:creationId xmlns:a16="http://schemas.microsoft.com/office/drawing/2014/main" id="{8D658FD9-AEAC-E24E-96D0-31A713BDA477}"/>
              </a:ext>
            </a:extLst>
          </p:cNvPr>
          <p:cNvSpPr>
            <a:spLocks noChangeArrowheads="1"/>
          </p:cNvSpPr>
          <p:nvPr/>
        </p:nvSpPr>
        <p:spPr bwMode="auto">
          <a:xfrm>
            <a:off x="4141788" y="2525713"/>
            <a:ext cx="1981200" cy="811212"/>
          </a:xfrm>
          <a:prstGeom prst="rect">
            <a:avLst/>
          </a:prstGeom>
          <a:solidFill>
            <a:srgbClr val="CCCCFF"/>
          </a:solidFill>
          <a:ln w="12700">
            <a:solidFill>
              <a:srgbClr val="808080"/>
            </a:solidFill>
            <a:miter lim="800000"/>
            <a:headEnd/>
            <a:tailEnd/>
          </a:ln>
          <a:effectLst>
            <a:outerShdw dist="107763" dir="2700000" algn="ctr" rotWithShape="0">
              <a:srgbClr val="808080"/>
            </a:outerShdw>
          </a:effectLst>
        </p:spPr>
        <p:txBody>
          <a:bodyPr wrap="none" lIns="67688" tIns="33844" rIns="67688" bIns="33844"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2300" b="1">
                <a:solidFill>
                  <a:srgbClr val="000000"/>
                </a:solidFill>
              </a:rPr>
              <a:t>CHAM</a:t>
            </a:r>
            <a:endParaRPr lang="en-US" altLang="en-US" sz="2300">
              <a:latin typeface="Times New Roman" panose="02020603050405020304" pitchFamily="18" charset="0"/>
            </a:endParaRPr>
          </a:p>
        </p:txBody>
      </p:sp>
      <p:sp>
        <p:nvSpPr>
          <p:cNvPr id="164880" name="_s21521">
            <a:extLst>
              <a:ext uri="{FF2B5EF4-FFF2-40B4-BE49-F238E27FC236}">
                <a16:creationId xmlns:a16="http://schemas.microsoft.com/office/drawing/2014/main" id="{2B9404B2-8667-0C4F-B4A6-2D3558860BEB}"/>
              </a:ext>
            </a:extLst>
          </p:cNvPr>
          <p:cNvSpPr>
            <a:spLocks noChangeArrowheads="1"/>
          </p:cNvSpPr>
          <p:nvPr/>
        </p:nvSpPr>
        <p:spPr bwMode="auto">
          <a:xfrm>
            <a:off x="6454775" y="2525713"/>
            <a:ext cx="1981200" cy="811212"/>
          </a:xfrm>
          <a:prstGeom prst="rect">
            <a:avLst/>
          </a:prstGeom>
          <a:solidFill>
            <a:srgbClr val="CCCCFF"/>
          </a:solidFill>
          <a:ln w="12700">
            <a:solidFill>
              <a:srgbClr val="808080"/>
            </a:solidFill>
            <a:miter lim="800000"/>
            <a:headEnd/>
            <a:tailEnd/>
          </a:ln>
          <a:effectLst>
            <a:outerShdw dist="107763" dir="2700000" algn="ctr" rotWithShape="0">
              <a:srgbClr val="808080"/>
            </a:outerShdw>
          </a:effectLst>
        </p:spPr>
        <p:txBody>
          <a:bodyPr wrap="none" lIns="67688" tIns="33844" rIns="67688" bIns="33844"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2300" b="1">
                <a:solidFill>
                  <a:srgbClr val="000000"/>
                </a:solidFill>
                <a:latin typeface="Copperplate Gothic Bold" panose="020E0705020206020404" pitchFamily="34" charset="77"/>
              </a:rPr>
              <a:t>SEM</a:t>
            </a:r>
          </a:p>
          <a:p>
            <a:pPr algn="ctr"/>
            <a:r>
              <a:rPr lang="en-US" altLang="en-US" sz="2300">
                <a:solidFill>
                  <a:srgbClr val="000000"/>
                </a:solidFill>
              </a:rPr>
              <a:t>(Semites)</a:t>
            </a:r>
            <a:endParaRPr lang="en-US" altLang="en-US" sz="2300">
              <a:latin typeface="Times New Roman" panose="02020603050405020304" pitchFamily="18" charset="0"/>
            </a:endParaRPr>
          </a:p>
        </p:txBody>
      </p:sp>
      <p:sp>
        <p:nvSpPr>
          <p:cNvPr id="164881" name="_s21523">
            <a:extLst>
              <a:ext uri="{FF2B5EF4-FFF2-40B4-BE49-F238E27FC236}">
                <a16:creationId xmlns:a16="http://schemas.microsoft.com/office/drawing/2014/main" id="{7C93B6FA-BD4C-EB41-BCF1-7DDFC8D06309}"/>
              </a:ext>
            </a:extLst>
          </p:cNvPr>
          <p:cNvSpPr>
            <a:spLocks noChangeArrowheads="1"/>
          </p:cNvSpPr>
          <p:nvPr/>
        </p:nvSpPr>
        <p:spPr bwMode="auto">
          <a:xfrm>
            <a:off x="6451600" y="3514725"/>
            <a:ext cx="1984375" cy="447675"/>
          </a:xfrm>
          <a:prstGeom prst="rect">
            <a:avLst/>
          </a:prstGeom>
          <a:solidFill>
            <a:srgbClr val="CCCCFF"/>
          </a:solidFill>
          <a:ln w="12700">
            <a:solidFill>
              <a:srgbClr val="808080"/>
            </a:solidFill>
            <a:miter lim="800000"/>
            <a:headEnd/>
            <a:tailEnd/>
          </a:ln>
          <a:effectLst>
            <a:outerShdw dist="107763" dir="2700000" algn="ctr" rotWithShape="0">
              <a:srgbClr val="808080"/>
            </a:outerShdw>
          </a:effectLst>
        </p:spPr>
        <p:txBody>
          <a:bodyPr wrap="none" lIns="67688" tIns="33844" rIns="67688" bIns="33844"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2300" b="1">
                <a:solidFill>
                  <a:srgbClr val="000000"/>
                </a:solidFill>
                <a:latin typeface="Copperplate Gothic Bold" panose="020E0705020206020404" pitchFamily="34" charset="77"/>
              </a:rPr>
              <a:t>ASSHUR</a:t>
            </a:r>
            <a:endParaRPr lang="en-US" altLang="en-US" sz="2300">
              <a:latin typeface="Times New Roman" panose="02020603050405020304" pitchFamily="18" charset="0"/>
            </a:endParaRPr>
          </a:p>
        </p:txBody>
      </p:sp>
      <p:sp>
        <p:nvSpPr>
          <p:cNvPr id="164882" name="_s21527">
            <a:extLst>
              <a:ext uri="{FF2B5EF4-FFF2-40B4-BE49-F238E27FC236}">
                <a16:creationId xmlns:a16="http://schemas.microsoft.com/office/drawing/2014/main" id="{7D598154-0FCB-9448-ABCD-D9DC50F0F4FB}"/>
              </a:ext>
            </a:extLst>
          </p:cNvPr>
          <p:cNvSpPr>
            <a:spLocks noChangeArrowheads="1"/>
          </p:cNvSpPr>
          <p:nvPr/>
        </p:nvSpPr>
        <p:spPr bwMode="auto">
          <a:xfrm>
            <a:off x="6248400" y="5099050"/>
            <a:ext cx="2438400" cy="463550"/>
          </a:xfrm>
          <a:prstGeom prst="rect">
            <a:avLst/>
          </a:prstGeom>
          <a:solidFill>
            <a:srgbClr val="FFFF00"/>
          </a:solidFill>
          <a:ln w="12700">
            <a:solidFill>
              <a:srgbClr val="808080"/>
            </a:solidFill>
            <a:miter lim="800000"/>
            <a:headEnd/>
            <a:tailEnd/>
          </a:ln>
          <a:effectLst>
            <a:outerShdw dist="107763" dir="2700000" algn="ctr" rotWithShape="0">
              <a:srgbClr val="808080"/>
            </a:outerShdw>
          </a:effectLst>
        </p:spPr>
        <p:txBody>
          <a:bodyPr wrap="none" lIns="67688" tIns="33844" rIns="67688" bIns="33844"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2500" b="1">
                <a:solidFill>
                  <a:srgbClr val="000000"/>
                </a:solidFill>
                <a:latin typeface="Copperplate Gothic Bold" panose="020E0705020206020404" pitchFamily="34" charset="77"/>
              </a:rPr>
              <a:t>ASSYRI</a:t>
            </a:r>
            <a:endParaRPr lang="en-US" altLang="en-US" sz="2500">
              <a:latin typeface="Times New Roman" panose="02020603050405020304" pitchFamily="18" charset="0"/>
            </a:endParaRPr>
          </a:p>
        </p:txBody>
      </p:sp>
      <p:sp>
        <p:nvSpPr>
          <p:cNvPr id="164883" name="Text Box 21">
            <a:extLst>
              <a:ext uri="{FF2B5EF4-FFF2-40B4-BE49-F238E27FC236}">
                <a16:creationId xmlns:a16="http://schemas.microsoft.com/office/drawing/2014/main" id="{C10C88C0-AAD0-0F4C-90DA-59277428A0EA}"/>
              </a:ext>
            </a:extLst>
          </p:cNvPr>
          <p:cNvSpPr txBox="1">
            <a:spLocks noChangeArrowheads="1"/>
          </p:cNvSpPr>
          <p:nvPr/>
        </p:nvSpPr>
        <p:spPr bwMode="auto">
          <a:xfrm>
            <a:off x="8458200" y="76200"/>
            <a:ext cx="488950" cy="4572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a:solidFill>
                  <a:schemeClr val="bg1"/>
                </a:solidFill>
                <a:latin typeface="Times New Roman" panose="02020603050405020304" pitchFamily="18" charset="0"/>
              </a:rPr>
              <a:t>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5" fill="hold" nodeType="clickEffect">
                                  <p:stCondLst>
                                    <p:cond delay="0"/>
                                  </p:stCondLst>
                                  <p:childTnLst>
                                    <p:set>
                                      <p:cBhvr>
                                        <p:cTn id="6" dur="1" fill="hold">
                                          <p:stCondLst>
                                            <p:cond delay="0"/>
                                          </p:stCondLst>
                                        </p:cTn>
                                        <p:tgtEl>
                                          <p:spTgt spid="70662"/>
                                        </p:tgtEl>
                                        <p:attrNameLst>
                                          <p:attrName>style.visibility</p:attrName>
                                        </p:attrNameLst>
                                      </p:cBhvr>
                                      <p:to>
                                        <p:strVal val="visible"/>
                                      </p:to>
                                    </p:set>
                                    <p:animEffect transition="in" filter="checkerboard(down)">
                                      <p:cBhvr>
                                        <p:cTn id="7" dur="500"/>
                                        <p:tgtEl>
                                          <p:spTgt spid="7066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70661"/>
                                        </p:tgtEl>
                                        <p:attrNameLst>
                                          <p:attrName>style.visibility</p:attrName>
                                        </p:attrNameLst>
                                      </p:cBhvr>
                                      <p:to>
                                        <p:strVal val="visible"/>
                                      </p:to>
                                    </p:set>
                                    <p:anim calcmode="lin" valueType="num">
                                      <p:cBhvr additive="base">
                                        <p:cTn id="11" dur="500" fill="hold"/>
                                        <p:tgtEl>
                                          <p:spTgt spid="70661"/>
                                        </p:tgtEl>
                                        <p:attrNameLst>
                                          <p:attrName>ppt_x</p:attrName>
                                        </p:attrNameLst>
                                      </p:cBhvr>
                                      <p:tavLst>
                                        <p:tav tm="0">
                                          <p:val>
                                            <p:strVal val="0-#ppt_w/2"/>
                                          </p:val>
                                        </p:tav>
                                        <p:tav tm="100000">
                                          <p:val>
                                            <p:strVal val="#ppt_x"/>
                                          </p:val>
                                        </p:tav>
                                      </p:tavLst>
                                    </p:anim>
                                    <p:anim calcmode="lin" valueType="num">
                                      <p:cBhvr additive="base">
                                        <p:cTn id="12" dur="500" fill="hold"/>
                                        <p:tgtEl>
                                          <p:spTgt spid="706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1"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2" descr="sharkeen">
            <a:extLst>
              <a:ext uri="{FF2B5EF4-FFF2-40B4-BE49-F238E27FC236}">
                <a16:creationId xmlns:a16="http://schemas.microsoft.com/office/drawing/2014/main" id="{1E8AB0E4-60B0-5241-A757-6E4C8C6D7141}"/>
              </a:ext>
            </a:extLst>
          </p:cNvPr>
          <p:cNvPicPr>
            <a:picLocks noChangeAspect="1" noChangeArrowheads="1"/>
          </p:cNvPicPr>
          <p:nvPr/>
        </p:nvPicPr>
        <p:blipFill>
          <a:blip r:embed="rId2">
            <a:lum bright="54000" contrast="-3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Text Box 3">
            <a:extLst>
              <a:ext uri="{FF2B5EF4-FFF2-40B4-BE49-F238E27FC236}">
                <a16:creationId xmlns:a16="http://schemas.microsoft.com/office/drawing/2014/main" id="{A5B4CE85-6F87-C546-9AEF-DED129D21FA9}"/>
              </a:ext>
            </a:extLst>
          </p:cNvPr>
          <p:cNvSpPr txBox="1">
            <a:spLocks noChangeArrowheads="1"/>
          </p:cNvSpPr>
          <p:nvPr/>
        </p:nvSpPr>
        <p:spPr bwMode="auto">
          <a:xfrm>
            <a:off x="152400" y="1371600"/>
            <a:ext cx="8763000" cy="3140075"/>
          </a:xfrm>
          <a:prstGeom prst="rect">
            <a:avLst/>
          </a:prstGeom>
          <a:noFill/>
          <a:ln>
            <a:noFill/>
          </a:ln>
          <a:effectLst>
            <a:outerShdw dist="35921" dir="2700000" algn="ctr" rotWithShape="0">
              <a:srgbClr val="FFFFCC"/>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9113" indent="-519113" defTabSz="1762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1762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1762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1762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1762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1762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1762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1762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1762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nSpc>
                <a:spcPct val="110000"/>
              </a:lnSpc>
              <a:buFontTx/>
              <a:buChar char="•"/>
            </a:pPr>
            <a:r>
              <a:rPr lang="en-US" altLang="en-US" sz="3600" b="1">
                <a:effectLst>
                  <a:outerShdw blurRad="38100" dist="38100" dir="2700000" algn="tl">
                    <a:srgbClr val="FFFFFF"/>
                  </a:outerShdw>
                </a:effectLst>
              </a:rPr>
              <a:t> dân </a:t>
            </a:r>
            <a:r>
              <a:rPr lang="en-US" altLang="en-US" sz="3600" b="1" i="1">
                <a:solidFill>
                  <a:schemeClr val="accent2"/>
                </a:solidFill>
                <a:effectLst>
                  <a:outerShdw blurRad="38100" dist="38100" dir="2700000" algn="tl">
                    <a:srgbClr val="FFFFFF"/>
                  </a:outerShdw>
                </a:effectLst>
              </a:rPr>
              <a:t>SÊMIT</a:t>
            </a:r>
            <a:endParaRPr lang="en-US" altLang="en-US" sz="3600" b="1">
              <a:effectLst>
                <a:outerShdw blurRad="38100" dist="38100" dir="2700000" algn="tl">
                  <a:srgbClr val="FFFFFF"/>
                </a:outerShdw>
              </a:effectLst>
            </a:endParaRPr>
          </a:p>
          <a:p>
            <a:pPr>
              <a:lnSpc>
                <a:spcPct val="110000"/>
              </a:lnSpc>
              <a:buFontTx/>
              <a:buChar char="•"/>
            </a:pPr>
            <a:r>
              <a:rPr lang="en-US" altLang="en-US" sz="3600" b="1">
                <a:effectLst>
                  <a:outerShdw blurRad="38100" dist="38100" dir="2700000" algn="tl">
                    <a:srgbClr val="FFFFFF"/>
                  </a:outerShdw>
                </a:effectLst>
              </a:rPr>
              <a:t> Dân </a:t>
            </a:r>
            <a:r>
              <a:rPr lang="en-US" altLang="en-US" sz="3600" b="1" i="1">
                <a:solidFill>
                  <a:srgbClr val="7575D1"/>
                </a:solidFill>
                <a:effectLst>
                  <a:outerShdw blurRad="38100" dist="38100" dir="2700000" algn="tl">
                    <a:srgbClr val="FFFFFF"/>
                  </a:outerShdw>
                </a:effectLst>
              </a:rPr>
              <a:t>Địa phương</a:t>
            </a:r>
            <a:r>
              <a:rPr lang="en-US" altLang="en-US" sz="3600" b="1" i="1">
                <a:solidFill>
                  <a:schemeClr val="tx2"/>
                </a:solidFill>
                <a:effectLst>
                  <a:outerShdw blurRad="38100" dist="38100" dir="2700000" algn="tl">
                    <a:srgbClr val="FFFFFF"/>
                  </a:outerShdw>
                </a:effectLst>
              </a:rPr>
              <a:t> tại</a:t>
            </a:r>
            <a:r>
              <a:rPr lang="en-US" altLang="en-US" sz="3600" b="1">
                <a:solidFill>
                  <a:schemeClr val="tx2"/>
                </a:solidFill>
                <a:effectLst>
                  <a:outerShdw blurRad="38100" dist="38100" dir="2700000" algn="tl">
                    <a:srgbClr val="FFFFFF"/>
                  </a:outerShdw>
                </a:effectLst>
              </a:rPr>
              <a:t> </a:t>
            </a:r>
            <a:r>
              <a:rPr lang="en-US" altLang="en-US" sz="3600" b="1">
                <a:effectLst>
                  <a:outerShdw blurRad="38100" dist="38100" dir="2700000" algn="tl">
                    <a:srgbClr val="FFFFFF"/>
                  </a:outerShdw>
                </a:effectLst>
              </a:rPr>
              <a:t>Mesopotami</a:t>
            </a:r>
          </a:p>
          <a:p>
            <a:pPr>
              <a:lnSpc>
                <a:spcPct val="110000"/>
              </a:lnSpc>
              <a:buFontTx/>
              <a:buChar char="•"/>
            </a:pPr>
            <a:r>
              <a:rPr lang="en-US" altLang="en-US" sz="3600" b="1">
                <a:effectLst>
                  <a:outerShdw blurRad="38100" dist="38100" dir="2700000" algn="tl">
                    <a:srgbClr val="FFFFFF"/>
                  </a:outerShdw>
                </a:effectLst>
              </a:rPr>
              <a:t> </a:t>
            </a:r>
            <a:r>
              <a:rPr lang="en-US" altLang="en-US" sz="3600" b="1">
                <a:solidFill>
                  <a:srgbClr val="7575D1"/>
                </a:solidFill>
                <a:effectLst>
                  <a:outerShdw blurRad="38100" dist="38100" dir="2700000" algn="tl">
                    <a:srgbClr val="FFFFFF"/>
                  </a:outerShdw>
                </a:effectLst>
              </a:rPr>
              <a:t>N</a:t>
            </a:r>
            <a:r>
              <a:rPr lang="en-US" altLang="en-US" sz="3600" b="1" i="1">
                <a:solidFill>
                  <a:schemeClr val="accent2"/>
                </a:solidFill>
                <a:effectLst>
                  <a:outerShdw blurRad="38100" dist="38100" dir="2700000" algn="tl">
                    <a:srgbClr val="FFFFFF"/>
                  </a:outerShdw>
                </a:effectLst>
              </a:rPr>
              <a:t>gười da trắng </a:t>
            </a:r>
            <a:r>
              <a:rPr lang="en-US" altLang="en-US" sz="3600" b="1" i="1">
                <a:effectLst>
                  <a:outerShdw blurRad="38100" dist="38100" dir="2700000" algn="tl">
                    <a:srgbClr val="FFFFFF"/>
                  </a:outerShdw>
                </a:effectLst>
              </a:rPr>
              <a:t>ở Địa Trung Hải</a:t>
            </a:r>
            <a:endParaRPr lang="en-US" altLang="en-US" sz="3600" b="1">
              <a:effectLst>
                <a:outerShdw blurRad="38100" dist="38100" dir="2700000" algn="tl">
                  <a:srgbClr val="FFFFFF"/>
                </a:outerShdw>
              </a:effectLst>
            </a:endParaRPr>
          </a:p>
          <a:p>
            <a:pPr>
              <a:lnSpc>
                <a:spcPct val="110000"/>
              </a:lnSpc>
              <a:buFontTx/>
              <a:buChar char="•"/>
            </a:pPr>
            <a:r>
              <a:rPr lang="en-US" altLang="en-US" sz="3600" b="1">
                <a:effectLst>
                  <a:outerShdw blurRad="38100" dist="38100" dir="2700000" algn="tl">
                    <a:srgbClr val="FFFFFF"/>
                  </a:outerShdw>
                </a:effectLst>
              </a:rPr>
              <a:t> </a:t>
            </a:r>
            <a:r>
              <a:rPr lang="ja-JP" altLang="en-US" sz="3600" b="1">
                <a:effectLst>
                  <a:outerShdw blurRad="38100" dist="38100" dir="2700000" algn="tl">
                    <a:srgbClr val="FFFFFF"/>
                  </a:outerShdw>
                </a:effectLst>
              </a:rPr>
              <a:t>“</a:t>
            </a:r>
            <a:r>
              <a:rPr lang="en-US" altLang="ja-JP" sz="3600" b="1">
                <a:effectLst>
                  <a:outerShdw blurRad="38100" dist="38100" dir="2700000" algn="tl">
                    <a:srgbClr val="FFFFFF"/>
                  </a:outerShdw>
                </a:effectLst>
              </a:rPr>
              <a:t>Assyri</a:t>
            </a:r>
            <a:r>
              <a:rPr lang="ja-JP" altLang="en-US" sz="3600" b="1">
                <a:effectLst>
                  <a:outerShdw blurRad="38100" dist="38100" dir="2700000" algn="tl">
                    <a:srgbClr val="FFFFFF"/>
                  </a:outerShdw>
                </a:effectLst>
              </a:rPr>
              <a:t>”</a:t>
            </a:r>
            <a:r>
              <a:rPr lang="en-US" altLang="ja-JP" sz="3600" b="1">
                <a:effectLst>
                  <a:outerShdw blurRad="38100" dist="38100" dir="2700000" algn="tl">
                    <a:srgbClr val="FFFFFF"/>
                  </a:outerShdw>
                </a:effectLst>
              </a:rPr>
              <a:t> nói đến một </a:t>
            </a:r>
            <a:r>
              <a:rPr lang="en-US" altLang="ja-JP" sz="3600" b="1" i="1">
                <a:solidFill>
                  <a:srgbClr val="7575D1"/>
                </a:solidFill>
                <a:effectLst>
                  <a:outerShdw blurRad="38100" dist="38100" dir="2700000" algn="tl">
                    <a:srgbClr val="FFFFFF"/>
                  </a:outerShdw>
                </a:effectLst>
              </a:rPr>
              <a:t>quốc gia</a:t>
            </a:r>
            <a:r>
              <a:rPr lang="en-US" altLang="ja-JP" sz="3600" b="1">
                <a:effectLst>
                  <a:outerShdw blurRad="38100" dist="38100" dir="2700000" algn="tl">
                    <a:srgbClr val="FFFFFF"/>
                  </a:outerShdw>
                </a:effectLst>
              </a:rPr>
              <a:t>, chứ không phải một chủng tộc.</a:t>
            </a:r>
            <a:endParaRPr lang="en-US" altLang="en-US" sz="3600" b="1">
              <a:effectLst>
                <a:outerShdw blurRad="38100" dist="38100" dir="2700000" algn="tl">
                  <a:srgbClr val="FFFFFF"/>
                </a:outerShdw>
              </a:effectLst>
            </a:endParaRPr>
          </a:p>
        </p:txBody>
      </p:sp>
      <p:grpSp>
        <p:nvGrpSpPr>
          <p:cNvPr id="165891" name="Group 4">
            <a:extLst>
              <a:ext uri="{FF2B5EF4-FFF2-40B4-BE49-F238E27FC236}">
                <a16:creationId xmlns:a16="http://schemas.microsoft.com/office/drawing/2014/main" id="{32C87539-B061-D647-BCD8-0C35EA6BB851}"/>
              </a:ext>
            </a:extLst>
          </p:cNvPr>
          <p:cNvGrpSpPr>
            <a:grpSpLocks/>
          </p:cNvGrpSpPr>
          <p:nvPr/>
        </p:nvGrpSpPr>
        <p:grpSpPr bwMode="auto">
          <a:xfrm>
            <a:off x="1905000" y="228600"/>
            <a:ext cx="5334000" cy="1143000"/>
            <a:chOff x="1296" y="480"/>
            <a:chExt cx="3216" cy="576"/>
          </a:xfrm>
        </p:grpSpPr>
        <p:sp>
          <p:nvSpPr>
            <p:cNvPr id="165892" name="Rectangle 5">
              <a:extLst>
                <a:ext uri="{FF2B5EF4-FFF2-40B4-BE49-F238E27FC236}">
                  <a16:creationId xmlns:a16="http://schemas.microsoft.com/office/drawing/2014/main" id="{30AFD53F-2AD3-6B4B-97F8-137C9F6C11B6}"/>
                </a:ext>
              </a:extLst>
            </p:cNvPr>
            <p:cNvSpPr>
              <a:spLocks noChangeArrowheads="1"/>
            </p:cNvSpPr>
            <p:nvPr/>
          </p:nvSpPr>
          <p:spPr bwMode="auto">
            <a:xfrm>
              <a:off x="1296" y="576"/>
              <a:ext cx="3216" cy="384"/>
            </a:xfrm>
            <a:prstGeom prst="rect">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65893" name="WordArt 6">
              <a:extLst>
                <a:ext uri="{FF2B5EF4-FFF2-40B4-BE49-F238E27FC236}">
                  <a16:creationId xmlns:a16="http://schemas.microsoft.com/office/drawing/2014/main" id="{FE33A26A-9320-1B42-B907-C51B2E4DB48A}"/>
                </a:ext>
              </a:extLst>
            </p:cNvPr>
            <p:cNvSpPr>
              <a:spLocks noChangeArrowheads="1" noChangeShapeType="1" noTextEdit="1"/>
            </p:cNvSpPr>
            <p:nvPr/>
          </p:nvSpPr>
          <p:spPr bwMode="auto">
            <a:xfrm>
              <a:off x="1296" y="480"/>
              <a:ext cx="3216" cy="576"/>
            </a:xfrm>
            <a:prstGeom prst="rect">
              <a:avLst/>
            </a:prstGeom>
          </p:spPr>
          <p:txBody>
            <a:bodyPr wrap="none" fromWordArt="1">
              <a:prstTxWarp prst="textPlain">
                <a:avLst>
                  <a:gd name="adj" fmla="val 46546"/>
                </a:avLst>
              </a:prstTxWarp>
            </a:bodyPr>
            <a:lstStyle/>
            <a:p>
              <a:pPr algn="ctr"/>
              <a:r>
                <a:rPr lang="en-US" sz="3600" b="1" kern="10" spc="-180">
                  <a:ln w="9525">
                    <a:solidFill>
                      <a:schemeClr val="tx1"/>
                    </a:solidFill>
                    <a:miter lim="800000"/>
                    <a:headEnd/>
                    <a:tailEnd/>
                  </a:ln>
                  <a:gradFill rotWithShape="1">
                    <a:gsLst>
                      <a:gs pos="0">
                        <a:srgbClr val="FFFF00"/>
                      </a:gs>
                      <a:gs pos="100000">
                        <a:srgbClr val="FF9933"/>
                      </a:gs>
                    </a:gsLst>
                    <a:path path="rect">
                      <a:fillToRect l="50000" t="50000" r="50000" b="50000"/>
                    </a:path>
                  </a:gradFill>
                  <a:effectLst>
                    <a:outerShdw dist="56796" dir="1593903" algn="ctr" rotWithShape="0">
                      <a:schemeClr val="tx1">
                        <a:alpha val="74997"/>
                      </a:schemeClr>
                    </a:outerShdw>
                  </a:effectLst>
                  <a:latin typeface="Gill Sans MT" panose="020B0502020104020203" pitchFamily="34" charset="77"/>
                </a:rPr>
                <a:t>Họ là Ai...</a:t>
              </a: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http://www.dalmatia.net/belmonte/greece/b820ne.gif">
            <a:extLst>
              <a:ext uri="{FF2B5EF4-FFF2-40B4-BE49-F238E27FC236}">
                <a16:creationId xmlns:a16="http://schemas.microsoft.com/office/drawing/2014/main" id="{8109EAE2-CD87-3249-BE2F-65B2C3BED433}"/>
              </a:ext>
            </a:extLst>
          </p:cNvPr>
          <p:cNvPicPr>
            <a:picLocks noChangeAspect="1" noChangeArrowheads="1"/>
          </p:cNvPicPr>
          <p:nvPr/>
        </p:nvPicPr>
        <p:blipFill>
          <a:blip r:embed="rId2" r:link="rId3">
            <a:lum brigh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a:extLst>
              <a:ext uri="{FF2B5EF4-FFF2-40B4-BE49-F238E27FC236}">
                <a16:creationId xmlns:a16="http://schemas.microsoft.com/office/drawing/2014/main" id="{47452AD0-D668-1A40-9F92-18970AB4E97E}"/>
              </a:ext>
            </a:extLst>
          </p:cNvPr>
          <p:cNvGrpSpPr>
            <a:grpSpLocks/>
          </p:cNvGrpSpPr>
          <p:nvPr/>
        </p:nvGrpSpPr>
        <p:grpSpPr bwMode="auto">
          <a:xfrm>
            <a:off x="3429000" y="4648200"/>
            <a:ext cx="2014538" cy="1016000"/>
            <a:chOff x="2160" y="2928"/>
            <a:chExt cx="1269" cy="640"/>
          </a:xfrm>
        </p:grpSpPr>
        <p:sp>
          <p:nvSpPr>
            <p:cNvPr id="166918" name="Rectangle 4">
              <a:extLst>
                <a:ext uri="{FF2B5EF4-FFF2-40B4-BE49-F238E27FC236}">
                  <a16:creationId xmlns:a16="http://schemas.microsoft.com/office/drawing/2014/main" id="{31FE37CB-B406-9F4A-B52C-0777C8B03F0D}"/>
                </a:ext>
              </a:extLst>
            </p:cNvPr>
            <p:cNvSpPr>
              <a:spLocks noChangeArrowheads="1"/>
            </p:cNvSpPr>
            <p:nvPr/>
          </p:nvSpPr>
          <p:spPr bwMode="auto">
            <a:xfrm>
              <a:off x="2160" y="2967"/>
              <a:ext cx="432" cy="240"/>
            </a:xfrm>
            <a:prstGeom prst="rect">
              <a:avLst/>
            </a:prstGeom>
            <a:solidFill>
              <a:srgbClr val="FE7A6C"/>
            </a:solidFill>
            <a:ln w="9525">
              <a:solidFill>
                <a:srgbClr val="FF5229"/>
              </a:solidFill>
              <a:miter lim="800000"/>
              <a:headEnd/>
              <a:tailEnd/>
            </a:ln>
            <a:effectLst>
              <a:outerShdw dist="56796" dir="1593903" algn="ctr" rotWithShape="0">
                <a:schemeClr val="tx1"/>
              </a:outerShdw>
            </a:effec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72709" name="Text Box 5">
              <a:extLst>
                <a:ext uri="{FF2B5EF4-FFF2-40B4-BE49-F238E27FC236}">
                  <a16:creationId xmlns:a16="http://schemas.microsoft.com/office/drawing/2014/main" id="{FB1F839E-ACB6-D944-B244-ABC6EF3C56A7}"/>
                </a:ext>
              </a:extLst>
            </p:cNvPr>
            <p:cNvSpPr txBox="1">
              <a:spLocks noChangeArrowheads="1"/>
            </p:cNvSpPr>
            <p:nvPr/>
          </p:nvSpPr>
          <p:spPr bwMode="auto">
            <a:xfrm>
              <a:off x="2624" y="2928"/>
              <a:ext cx="805" cy="640"/>
            </a:xfrm>
            <a:prstGeom prst="rect">
              <a:avLst/>
            </a:prstGeom>
            <a:solidFill>
              <a:schemeClr val="bg1"/>
            </a:solidFill>
            <a:ln w="9525">
              <a:noFill/>
              <a:miter lim="800000"/>
              <a:headEnd/>
              <a:tailEnd/>
            </a:ln>
            <a:effectLst/>
          </p:spPr>
          <p:txBody>
            <a:bodyPr wrap="none">
              <a:spAutoFit/>
            </a:bodyPr>
            <a:lstStyle/>
            <a:p>
              <a:pPr algn="ctr" eaLnBrk="0" hangingPunct="0">
                <a:defRPr/>
              </a:pPr>
              <a:r>
                <a:rPr lang="en-US" sz="2000" b="1">
                  <a:solidFill>
                    <a:srgbClr val="FF0000"/>
                  </a:solidFill>
                  <a:effectLst>
                    <a:outerShdw blurRad="38100" dist="38100" dir="2700000" algn="tl">
                      <a:srgbClr val="C0C0C0"/>
                    </a:outerShdw>
                  </a:effectLst>
                  <a:latin typeface="Rockwell Extra Bold" pitchFamily="18" charset="0"/>
                </a:rPr>
                <a:t>Đế Quốc</a:t>
              </a:r>
            </a:p>
            <a:p>
              <a:pPr algn="ctr" eaLnBrk="0" hangingPunct="0">
                <a:defRPr/>
              </a:pPr>
              <a:r>
                <a:rPr lang="en-US" sz="2000">
                  <a:solidFill>
                    <a:srgbClr val="FF0000"/>
                  </a:solidFill>
                  <a:effectLst>
                    <a:outerShdw blurRad="38100" dist="38100" dir="2700000" algn="tl">
                      <a:srgbClr val="C0C0C0"/>
                    </a:outerShdw>
                  </a:effectLst>
                  <a:latin typeface="Rockwell Extra Bold" pitchFamily="18" charset="0"/>
                </a:rPr>
                <a:t>ASSYRI</a:t>
              </a:r>
            </a:p>
            <a:p>
              <a:pPr algn="ctr" eaLnBrk="0" hangingPunct="0">
                <a:defRPr/>
              </a:pPr>
              <a:endParaRPr lang="en-US" sz="2000">
                <a:solidFill>
                  <a:srgbClr val="FF0000"/>
                </a:solidFill>
                <a:effectLst>
                  <a:outerShdw blurRad="38100" dist="38100" dir="2700000" algn="tl">
                    <a:srgbClr val="C0C0C0"/>
                  </a:outerShdw>
                </a:effectLst>
                <a:latin typeface="Rockwell Extra Bold" pitchFamily="18" charset="0"/>
              </a:endParaRPr>
            </a:p>
          </p:txBody>
        </p:sp>
      </p:grpSp>
      <p:sp>
        <p:nvSpPr>
          <p:cNvPr id="72710" name="AutoShape 6">
            <a:extLst>
              <a:ext uri="{FF2B5EF4-FFF2-40B4-BE49-F238E27FC236}">
                <a16:creationId xmlns:a16="http://schemas.microsoft.com/office/drawing/2014/main" id="{286D9FE1-1DB4-7B43-A4DA-87363C575652}"/>
              </a:ext>
            </a:extLst>
          </p:cNvPr>
          <p:cNvSpPr>
            <a:spLocks noChangeArrowheads="1"/>
          </p:cNvSpPr>
          <p:nvPr/>
        </p:nvSpPr>
        <p:spPr bwMode="auto">
          <a:xfrm>
            <a:off x="6172200" y="1371600"/>
            <a:ext cx="1447800" cy="533400"/>
          </a:xfrm>
          <a:prstGeom prst="wedgeRoundRectCallout">
            <a:avLst>
              <a:gd name="adj1" fmla="val -87718"/>
              <a:gd name="adj2" fmla="val 147620"/>
              <a:gd name="adj3" fmla="val 16667"/>
            </a:avLst>
          </a:prstGeom>
          <a:solidFill>
            <a:srgbClr val="FF0000"/>
          </a:solidFill>
          <a:ln w="9525">
            <a:solidFill>
              <a:schemeClr val="tx1"/>
            </a:solidFill>
            <a:miter lim="800000"/>
            <a:headEnd/>
            <a:tailEnd/>
          </a:ln>
          <a:effectLst/>
        </p:spPr>
        <p:txBody>
          <a:bodyPr/>
          <a:lstStyle/>
          <a:p>
            <a:pPr algn="ctr" eaLnBrk="0" hangingPunct="0">
              <a:defRPr/>
            </a:pPr>
            <a:r>
              <a:rPr lang="en-US" b="1" i="1" dirty="0" err="1">
                <a:solidFill>
                  <a:srgbClr val="FFFF00"/>
                </a:solidFill>
                <a:effectLst>
                  <a:outerShdw blurRad="38100" dist="38100" dir="2700000" algn="tl">
                    <a:srgbClr val="000000"/>
                  </a:outerShdw>
                </a:effectLst>
                <a:ea typeface="ＭＳ Ｐゴシック" pitchFamily="8" charset="-128"/>
              </a:rPr>
              <a:t>Assurơ</a:t>
            </a:r>
            <a:endParaRPr lang="en-US" sz="1200" b="1" i="1" dirty="0">
              <a:solidFill>
                <a:srgbClr val="FFFF00"/>
              </a:solidFill>
              <a:effectLst>
                <a:outerShdw blurRad="38100" dist="38100" dir="2700000" algn="tl">
                  <a:srgbClr val="000000"/>
                </a:outerShdw>
              </a:effectLst>
              <a:ea typeface="ＭＳ Ｐゴシック" pitchFamily="8" charset="-128"/>
            </a:endParaRPr>
          </a:p>
        </p:txBody>
      </p:sp>
      <p:sp>
        <p:nvSpPr>
          <p:cNvPr id="72711" name="Oval 7">
            <a:extLst>
              <a:ext uri="{FF2B5EF4-FFF2-40B4-BE49-F238E27FC236}">
                <a16:creationId xmlns:a16="http://schemas.microsoft.com/office/drawing/2014/main" id="{A2ED5A50-9A2E-6449-B0C6-DD4B6AF021BE}"/>
              </a:ext>
            </a:extLst>
          </p:cNvPr>
          <p:cNvSpPr>
            <a:spLocks noChangeArrowheads="1"/>
          </p:cNvSpPr>
          <p:nvPr/>
        </p:nvSpPr>
        <p:spPr bwMode="auto">
          <a:xfrm>
            <a:off x="2514600" y="3352800"/>
            <a:ext cx="1143000" cy="304800"/>
          </a:xfrm>
          <a:prstGeom prst="ellipse">
            <a:avLst/>
          </a:prstGeom>
          <a:noFill/>
          <a:ln w="5715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66917" name="Rectangle 9">
            <a:extLst>
              <a:ext uri="{FF2B5EF4-FFF2-40B4-BE49-F238E27FC236}">
                <a16:creationId xmlns:a16="http://schemas.microsoft.com/office/drawing/2014/main" id="{9A0906CD-1291-1C48-820F-A6926F6224F2}"/>
              </a:ext>
            </a:extLst>
          </p:cNvPr>
          <p:cNvSpPr>
            <a:spLocks noChangeArrowheads="1"/>
          </p:cNvSpPr>
          <p:nvPr/>
        </p:nvSpPr>
        <p:spPr bwMode="auto">
          <a:xfrm>
            <a:off x="5791200" y="5486400"/>
            <a:ext cx="3352800" cy="1371600"/>
          </a:xfrm>
          <a:prstGeom prst="rect">
            <a:avLst/>
          </a:prstGeom>
          <a:solidFill>
            <a:schemeClr val="accent1"/>
          </a:solidFill>
          <a:ln w="9525">
            <a:solidFill>
              <a:schemeClr val="tx1"/>
            </a:solidFill>
            <a:round/>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2000" b="1"/>
              <a:t>Vùng Cận Đông trong cuộc chinh phục đầu tiên  của Đế quốc Assyri  (820 T.C.)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5" fill="hold" grpId="0" nodeType="clickEffect">
                                  <p:stCondLst>
                                    <p:cond delay="0"/>
                                  </p:stCondLst>
                                  <p:childTnLst>
                                    <p:set>
                                      <p:cBhvr>
                                        <p:cTn id="11" dur="1" fill="hold">
                                          <p:stCondLst>
                                            <p:cond delay="0"/>
                                          </p:stCondLst>
                                        </p:cTn>
                                        <p:tgtEl>
                                          <p:spTgt spid="72710"/>
                                        </p:tgtEl>
                                        <p:attrNameLst>
                                          <p:attrName>style.visibility</p:attrName>
                                        </p:attrNameLst>
                                      </p:cBhvr>
                                      <p:to>
                                        <p:strVal val="visible"/>
                                      </p:to>
                                    </p:set>
                                    <p:animEffect transition="in" filter="checkerboard(down)">
                                      <p:cBhvr>
                                        <p:cTn id="12" dur="500"/>
                                        <p:tgtEl>
                                          <p:spTgt spid="727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2711"/>
                                        </p:tgtEl>
                                        <p:attrNameLst>
                                          <p:attrName>style.visibility</p:attrName>
                                        </p:attrNameLst>
                                      </p:cBhvr>
                                      <p:to>
                                        <p:strVal val="visible"/>
                                      </p:to>
                                    </p:set>
                                    <p:animEffect transition="in" filter="box(in)">
                                      <p:cBhvr>
                                        <p:cTn id="17" dur="500"/>
                                        <p:tgtEl>
                                          <p:spTgt spid="727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0" grpId="0" animBg="1" autoUpdateAnimBg="0"/>
      <p:bldP spid="727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descr="http://www.dalmatia.net/belmonte/greece/b820ne.gif">
            <a:extLst>
              <a:ext uri="{FF2B5EF4-FFF2-40B4-BE49-F238E27FC236}">
                <a16:creationId xmlns:a16="http://schemas.microsoft.com/office/drawing/2014/main" id="{9059CB50-4EB5-894D-808D-AC93EF04D2D6}"/>
              </a:ext>
            </a:extLst>
          </p:cNvPr>
          <p:cNvPicPr>
            <a:picLocks noChangeAspect="1" noChangeArrowheads="1"/>
          </p:cNvPicPr>
          <p:nvPr/>
        </p:nvPicPr>
        <p:blipFill>
          <a:blip r:embed="rId2" r:link="rId3">
            <a:lum brigh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WordArt 3">
            <a:extLst>
              <a:ext uri="{FF2B5EF4-FFF2-40B4-BE49-F238E27FC236}">
                <a16:creationId xmlns:a16="http://schemas.microsoft.com/office/drawing/2014/main" id="{54878B0B-1AB5-B74E-BFC3-08F7EA1DF74C}"/>
              </a:ext>
            </a:extLst>
          </p:cNvPr>
          <p:cNvSpPr>
            <a:spLocks noChangeArrowheads="1" noChangeShapeType="1" noTextEdit="1"/>
          </p:cNvSpPr>
          <p:nvPr/>
        </p:nvSpPr>
        <p:spPr bwMode="auto">
          <a:xfrm rot="5400000">
            <a:off x="-1371600" y="2743200"/>
            <a:ext cx="5181600" cy="914400"/>
          </a:xfrm>
          <a:prstGeom prst="rect">
            <a:avLst/>
          </a:prstGeom>
        </p:spPr>
        <p:txBody>
          <a:bodyPr vert="wordArtVert" wrap="none" fromWordArt="1">
            <a:prstTxWarp prst="textSlantUp">
              <a:avLst>
                <a:gd name="adj" fmla="val 0"/>
              </a:avLst>
            </a:prstTxWarp>
          </a:bodyPr>
          <a:lstStyle/>
          <a:p>
            <a:pPr algn="ctr" fontAlgn="auto"/>
            <a:r>
              <a:rPr lang="en-US" sz="3600" b="1" kern="10">
                <a:ln w="9525">
                  <a:solidFill>
                    <a:schemeClr val="tx2"/>
                  </a:solidFill>
                  <a:round/>
                  <a:headEnd/>
                  <a:tailEnd/>
                </a:ln>
                <a:gradFill rotWithShape="1">
                  <a:gsLst>
                    <a:gs pos="0">
                      <a:srgbClr val="CC00CC"/>
                    </a:gs>
                    <a:gs pos="100000">
                      <a:srgbClr val="6600CC"/>
                    </a:gs>
                  </a:gsLst>
                  <a:lin ang="5400000" scaled="1"/>
                </a:gradFill>
                <a:effectLst>
                  <a:outerShdw dist="71842" dir="2700000" algn="ctr" rotWithShape="0">
                    <a:schemeClr val="tx1">
                      <a:alpha val="74997"/>
                    </a:schemeClr>
                  </a:outerShdw>
                </a:effectLst>
                <a:latin typeface="Impact" panose="020B0806030902050204" pitchFamily="34" charset="0"/>
              </a:rPr>
              <a:t>ĐịaLý</a:t>
            </a:r>
          </a:p>
        </p:txBody>
      </p:sp>
      <p:sp>
        <p:nvSpPr>
          <p:cNvPr id="73732" name="Text Box 4">
            <a:extLst>
              <a:ext uri="{FF2B5EF4-FFF2-40B4-BE49-F238E27FC236}">
                <a16:creationId xmlns:a16="http://schemas.microsoft.com/office/drawing/2014/main" id="{4876B7B4-D98C-2B4A-8C2C-267840A2FE3D}"/>
              </a:ext>
            </a:extLst>
          </p:cNvPr>
          <p:cNvSpPr txBox="1">
            <a:spLocks noChangeArrowheads="1"/>
          </p:cNvSpPr>
          <p:nvPr/>
        </p:nvSpPr>
        <p:spPr bwMode="auto">
          <a:xfrm>
            <a:off x="3549650" y="1371600"/>
            <a:ext cx="1320800" cy="46196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b="1">
                <a:solidFill>
                  <a:srgbClr val="FFFF00"/>
                </a:solidFill>
                <a:latin typeface="Times New Roman" panose="02020603050405020304" pitchFamily="18" charset="0"/>
              </a:rPr>
              <a:t>Phía bắc</a:t>
            </a:r>
          </a:p>
        </p:txBody>
      </p:sp>
      <p:sp>
        <p:nvSpPr>
          <p:cNvPr id="73733" name="Text Box 5">
            <a:extLst>
              <a:ext uri="{FF2B5EF4-FFF2-40B4-BE49-F238E27FC236}">
                <a16:creationId xmlns:a16="http://schemas.microsoft.com/office/drawing/2014/main" id="{0EE4E7E7-4354-0E45-966A-B440FA36E77C}"/>
              </a:ext>
            </a:extLst>
          </p:cNvPr>
          <p:cNvSpPr txBox="1">
            <a:spLocks noChangeArrowheads="1"/>
          </p:cNvSpPr>
          <p:nvPr/>
        </p:nvSpPr>
        <p:spPr bwMode="auto">
          <a:xfrm>
            <a:off x="6477000" y="2590800"/>
            <a:ext cx="1738313" cy="46196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b="1">
                <a:solidFill>
                  <a:srgbClr val="FFFF00"/>
                </a:solidFill>
                <a:latin typeface="Times New Roman" panose="02020603050405020304" pitchFamily="18" charset="0"/>
              </a:rPr>
              <a:t>Chính  giữa</a:t>
            </a:r>
          </a:p>
        </p:txBody>
      </p:sp>
      <p:sp>
        <p:nvSpPr>
          <p:cNvPr id="73734" name="Text Box 6">
            <a:extLst>
              <a:ext uri="{FF2B5EF4-FFF2-40B4-BE49-F238E27FC236}">
                <a16:creationId xmlns:a16="http://schemas.microsoft.com/office/drawing/2014/main" id="{B3559EEB-EF19-DF4E-80EC-CA5142AFB349}"/>
              </a:ext>
            </a:extLst>
          </p:cNvPr>
          <p:cNvSpPr txBox="1">
            <a:spLocks noChangeArrowheads="1"/>
          </p:cNvSpPr>
          <p:nvPr/>
        </p:nvSpPr>
        <p:spPr bwMode="auto">
          <a:xfrm rot="2271737">
            <a:off x="4241800" y="3533775"/>
            <a:ext cx="1762125" cy="522288"/>
          </a:xfrm>
          <a:prstGeom prst="rect">
            <a:avLst/>
          </a:prstGeom>
          <a:solidFill>
            <a:schemeClr val="hlink"/>
          </a:solidFill>
          <a:ln w="9525">
            <a:noFill/>
            <a:miter lim="800000"/>
            <a:headEnd/>
            <a:tailEnd/>
          </a:ln>
          <a:effec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2800" b="1">
                <a:solidFill>
                  <a:schemeClr val="accent2"/>
                </a:solidFill>
                <a:effectLst>
                  <a:outerShdw blurRad="38100" dist="38100" dir="2700000" algn="tl">
                    <a:srgbClr val="000000"/>
                  </a:outerShdw>
                </a:effectLst>
                <a:latin typeface="Times New Roman" panose="02020603050405020304" pitchFamily="18" charset="0"/>
              </a:rPr>
              <a:t>Ơ-phơ-rát</a:t>
            </a:r>
          </a:p>
        </p:txBody>
      </p:sp>
      <p:sp>
        <p:nvSpPr>
          <p:cNvPr id="73735" name="Text Box 7">
            <a:extLst>
              <a:ext uri="{FF2B5EF4-FFF2-40B4-BE49-F238E27FC236}">
                <a16:creationId xmlns:a16="http://schemas.microsoft.com/office/drawing/2014/main" id="{D2511F34-D656-734C-9BEA-FD7A586E3810}"/>
              </a:ext>
            </a:extLst>
          </p:cNvPr>
          <p:cNvSpPr txBox="1">
            <a:spLocks noChangeArrowheads="1"/>
          </p:cNvSpPr>
          <p:nvPr/>
        </p:nvSpPr>
        <p:spPr bwMode="auto">
          <a:xfrm rot="2613363">
            <a:off x="5735638" y="1814513"/>
            <a:ext cx="1235075" cy="522287"/>
          </a:xfrm>
          <a:prstGeom prst="rect">
            <a:avLst/>
          </a:prstGeom>
          <a:solidFill>
            <a:schemeClr val="hlink"/>
          </a:solidFill>
          <a:ln w="9525">
            <a:noFill/>
            <a:miter lim="800000"/>
            <a:headEnd/>
            <a:tailEnd/>
          </a:ln>
          <a:effectLst/>
        </p:spPr>
        <p:txBody>
          <a:bodyPr wrap="none">
            <a:spAutoFit/>
          </a:bodyPr>
          <a:lstStyle/>
          <a:p>
            <a:pPr eaLnBrk="0" hangingPunct="0">
              <a:defRPr/>
            </a:pPr>
            <a:r>
              <a:rPr lang="en-US" sz="2800" b="1" dirty="0">
                <a:solidFill>
                  <a:schemeClr val="accent2"/>
                </a:solidFill>
                <a:effectLst>
                  <a:outerShdw blurRad="38100" dist="38100" dir="2700000" algn="tl">
                    <a:srgbClr val="000000"/>
                  </a:outerShdw>
                </a:effectLst>
                <a:latin typeface="Times New Roman" pitchFamily="18" charset="0"/>
                <a:ea typeface="ＭＳ Ｐゴシック" pitchFamily="8" charset="-128"/>
              </a:rPr>
              <a:t>Ty-</a:t>
            </a:r>
            <a:r>
              <a:rPr lang="en-US" sz="2800" b="1" dirty="0" err="1">
                <a:solidFill>
                  <a:schemeClr val="accent2"/>
                </a:solidFill>
                <a:effectLst>
                  <a:outerShdw blurRad="38100" dist="38100" dir="2700000" algn="tl">
                    <a:srgbClr val="000000"/>
                  </a:outerShdw>
                </a:effectLst>
                <a:latin typeface="Times New Roman" pitchFamily="18" charset="0"/>
                <a:ea typeface="ＭＳ Ｐゴシック" pitchFamily="8" charset="-128"/>
              </a:rPr>
              <a:t>grơ</a:t>
            </a:r>
            <a:endParaRPr lang="en-US" sz="2800" b="1" dirty="0">
              <a:solidFill>
                <a:schemeClr val="accent2"/>
              </a:solidFill>
              <a:effectLst>
                <a:outerShdw blurRad="38100" dist="38100" dir="2700000" algn="tl">
                  <a:srgbClr val="000000"/>
                </a:outerShdw>
              </a:effectLst>
              <a:latin typeface="Times New Roman" pitchFamily="18" charset="0"/>
              <a:ea typeface="ＭＳ Ｐゴシック" pitchFamily="8" charset="-128"/>
            </a:endParaRPr>
          </a:p>
        </p:txBody>
      </p:sp>
      <p:sp>
        <p:nvSpPr>
          <p:cNvPr id="73736" name="Text Box 8">
            <a:extLst>
              <a:ext uri="{FF2B5EF4-FFF2-40B4-BE49-F238E27FC236}">
                <a16:creationId xmlns:a16="http://schemas.microsoft.com/office/drawing/2014/main" id="{60125FC5-D951-8843-BC90-BEB4489C4DAE}"/>
              </a:ext>
            </a:extLst>
          </p:cNvPr>
          <p:cNvSpPr txBox="1">
            <a:spLocks noChangeArrowheads="1"/>
          </p:cNvSpPr>
          <p:nvPr/>
        </p:nvSpPr>
        <p:spPr bwMode="auto">
          <a:xfrm>
            <a:off x="3733800" y="5410200"/>
            <a:ext cx="2078038"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i="1">
                <a:solidFill>
                  <a:srgbClr val="FFFF00"/>
                </a:solidFill>
                <a:latin typeface="Times New Roman" panose="02020603050405020304" pitchFamily="18" charset="0"/>
              </a:rPr>
              <a:t>Hai khu vực…</a:t>
            </a:r>
          </a:p>
        </p:txBody>
      </p:sp>
      <p:sp>
        <p:nvSpPr>
          <p:cNvPr id="73737" name="Text Box 9">
            <a:extLst>
              <a:ext uri="{FF2B5EF4-FFF2-40B4-BE49-F238E27FC236}">
                <a16:creationId xmlns:a16="http://schemas.microsoft.com/office/drawing/2014/main" id="{EC9312DF-49E2-E34B-BC07-3A45DF80B58C}"/>
              </a:ext>
            </a:extLst>
          </p:cNvPr>
          <p:cNvSpPr txBox="1">
            <a:spLocks noChangeArrowheads="1"/>
          </p:cNvSpPr>
          <p:nvPr/>
        </p:nvSpPr>
        <p:spPr bwMode="auto">
          <a:xfrm>
            <a:off x="3657600" y="5867400"/>
            <a:ext cx="2362200" cy="461963"/>
          </a:xfrm>
          <a:prstGeom prst="rect">
            <a:avLst/>
          </a:prstGeom>
          <a:solidFill>
            <a:schemeClr val="hlink"/>
          </a:solidFill>
          <a:ln w="9525">
            <a:noFill/>
            <a:miter lim="800000"/>
            <a:headEnd/>
            <a:tailEnd/>
          </a:ln>
          <a:effec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i="1">
                <a:solidFill>
                  <a:schemeClr val="accent2"/>
                </a:solidFill>
                <a:effectLst>
                  <a:outerShdw blurRad="38100" dist="38100" dir="2700000" algn="tl">
                    <a:srgbClr val="000000"/>
                  </a:outerShdw>
                </a:effectLst>
                <a:latin typeface="Times New Roman" panose="02020603050405020304" pitchFamily="18" charset="0"/>
              </a:rPr>
              <a:t>Hai dòng sông…</a:t>
            </a:r>
          </a:p>
        </p:txBody>
      </p:sp>
      <p:sp>
        <p:nvSpPr>
          <p:cNvPr id="167945" name="Rectangle 11">
            <a:extLst>
              <a:ext uri="{FF2B5EF4-FFF2-40B4-BE49-F238E27FC236}">
                <a16:creationId xmlns:a16="http://schemas.microsoft.com/office/drawing/2014/main" id="{B7B567E5-7EE1-F84F-B470-A3F0E58C423E}"/>
              </a:ext>
            </a:extLst>
          </p:cNvPr>
          <p:cNvSpPr>
            <a:spLocks noChangeArrowheads="1"/>
          </p:cNvSpPr>
          <p:nvPr/>
        </p:nvSpPr>
        <p:spPr bwMode="auto">
          <a:xfrm>
            <a:off x="6019800" y="5486400"/>
            <a:ext cx="3124200" cy="1371600"/>
          </a:xfrm>
          <a:prstGeom prst="rect">
            <a:avLst/>
          </a:prstGeom>
          <a:solidFill>
            <a:schemeClr val="accent1"/>
          </a:solidFill>
          <a:ln w="9525">
            <a:solidFill>
              <a:schemeClr val="tx1"/>
            </a:solidFill>
            <a:round/>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2000" b="1"/>
              <a:t>Vùng Cận Đông trong cuộc chinh phục đầu tiên  của Đế quốc Assyri  (820 T.C.)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73731"/>
                                        </p:tgtEl>
                                        <p:attrNameLst>
                                          <p:attrName>style.visibility</p:attrName>
                                        </p:attrNameLst>
                                      </p:cBhvr>
                                      <p:to>
                                        <p:strVal val="visible"/>
                                      </p:to>
                                    </p:set>
                                    <p:anim calcmode="lin" valueType="num">
                                      <p:cBhvr additive="base">
                                        <p:cTn id="7" dur="500" fill="hold"/>
                                        <p:tgtEl>
                                          <p:spTgt spid="73731"/>
                                        </p:tgtEl>
                                        <p:attrNameLst>
                                          <p:attrName>ppt_x</p:attrName>
                                        </p:attrNameLst>
                                      </p:cBhvr>
                                      <p:tavLst>
                                        <p:tav tm="0">
                                          <p:val>
                                            <p:strVal val="0-#ppt_w/2"/>
                                          </p:val>
                                        </p:tav>
                                        <p:tav tm="100000">
                                          <p:val>
                                            <p:strVal val="#ppt_x"/>
                                          </p:val>
                                        </p:tav>
                                      </p:tavLst>
                                    </p:anim>
                                    <p:anim calcmode="lin" valueType="num">
                                      <p:cBhvr additive="base">
                                        <p:cTn id="8" dur="500" fill="hold"/>
                                        <p:tgtEl>
                                          <p:spTgt spid="7373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3736"/>
                                        </p:tgtEl>
                                        <p:attrNameLst>
                                          <p:attrName>style.visibility</p:attrName>
                                        </p:attrNameLst>
                                      </p:cBhvr>
                                      <p:to>
                                        <p:strVal val="visible"/>
                                      </p:to>
                                    </p:set>
                                    <p:anim calcmode="lin" valueType="num">
                                      <p:cBhvr additive="base">
                                        <p:cTn id="13" dur="500" fill="hold"/>
                                        <p:tgtEl>
                                          <p:spTgt spid="73736"/>
                                        </p:tgtEl>
                                        <p:attrNameLst>
                                          <p:attrName>ppt_x</p:attrName>
                                        </p:attrNameLst>
                                      </p:cBhvr>
                                      <p:tavLst>
                                        <p:tav tm="0">
                                          <p:val>
                                            <p:strVal val="#ppt_x"/>
                                          </p:val>
                                        </p:tav>
                                        <p:tav tm="100000">
                                          <p:val>
                                            <p:strVal val="#ppt_x"/>
                                          </p:val>
                                        </p:tav>
                                      </p:tavLst>
                                    </p:anim>
                                    <p:anim calcmode="lin" valueType="num">
                                      <p:cBhvr additive="base">
                                        <p:cTn id="14" dur="500" fill="hold"/>
                                        <p:tgtEl>
                                          <p:spTgt spid="7373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73732"/>
                                        </p:tgtEl>
                                        <p:attrNameLst>
                                          <p:attrName>style.visibility</p:attrName>
                                        </p:attrNameLst>
                                      </p:cBhvr>
                                      <p:to>
                                        <p:strVal val="visible"/>
                                      </p:to>
                                    </p:set>
                                    <p:anim calcmode="lin" valueType="num">
                                      <p:cBhvr additive="base">
                                        <p:cTn id="19" dur="500" fill="hold"/>
                                        <p:tgtEl>
                                          <p:spTgt spid="73732"/>
                                        </p:tgtEl>
                                        <p:attrNameLst>
                                          <p:attrName>ppt_x</p:attrName>
                                        </p:attrNameLst>
                                      </p:cBhvr>
                                      <p:tavLst>
                                        <p:tav tm="0">
                                          <p:val>
                                            <p:strVal val="#ppt_x"/>
                                          </p:val>
                                        </p:tav>
                                        <p:tav tm="100000">
                                          <p:val>
                                            <p:strVal val="#ppt_x"/>
                                          </p:val>
                                        </p:tav>
                                      </p:tavLst>
                                    </p:anim>
                                    <p:anim calcmode="lin" valueType="num">
                                      <p:cBhvr additive="base">
                                        <p:cTn id="20" dur="500" fill="hold"/>
                                        <p:tgtEl>
                                          <p:spTgt spid="73732"/>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3733"/>
                                        </p:tgtEl>
                                        <p:attrNameLst>
                                          <p:attrName>style.visibility</p:attrName>
                                        </p:attrNameLst>
                                      </p:cBhvr>
                                      <p:to>
                                        <p:strVal val="visible"/>
                                      </p:to>
                                    </p:set>
                                    <p:anim calcmode="lin" valueType="num">
                                      <p:cBhvr additive="base">
                                        <p:cTn id="25" dur="500" fill="hold"/>
                                        <p:tgtEl>
                                          <p:spTgt spid="73733"/>
                                        </p:tgtEl>
                                        <p:attrNameLst>
                                          <p:attrName>ppt_x</p:attrName>
                                        </p:attrNameLst>
                                      </p:cBhvr>
                                      <p:tavLst>
                                        <p:tav tm="0">
                                          <p:val>
                                            <p:strVal val="1+#ppt_w/2"/>
                                          </p:val>
                                        </p:tav>
                                        <p:tav tm="100000">
                                          <p:val>
                                            <p:strVal val="#ppt_x"/>
                                          </p:val>
                                        </p:tav>
                                      </p:tavLst>
                                    </p:anim>
                                    <p:anim calcmode="lin" valueType="num">
                                      <p:cBhvr additive="base">
                                        <p:cTn id="26" dur="500" fill="hold"/>
                                        <p:tgtEl>
                                          <p:spTgt spid="7373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373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7373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737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2" grpId="0" animBg="1" autoUpdateAnimBg="0"/>
      <p:bldP spid="73733" grpId="0" animBg="1" autoUpdateAnimBg="0"/>
      <p:bldP spid="73734" grpId="0" animBg="1" autoUpdateAnimBg="0"/>
      <p:bldP spid="73735" grpId="0" animBg="1" autoUpdateAnimBg="0"/>
      <p:bldP spid="73736" grpId="0" animBg="1" autoUpdateAnimBg="0"/>
      <p:bldP spid="73737"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2" descr="http://lexicorient.com/e.o/ill/map_assyria_670.gif">
            <a:extLst>
              <a:ext uri="{FF2B5EF4-FFF2-40B4-BE49-F238E27FC236}">
                <a16:creationId xmlns:a16="http://schemas.microsoft.com/office/drawing/2014/main" id="{D1A86664-59B1-0344-8232-DC538AB25AE4}"/>
              </a:ext>
            </a:extLst>
          </p:cNvPr>
          <p:cNvPicPr>
            <a:picLocks noChangeAspect="1" noChangeArrowheads="1"/>
          </p:cNvPicPr>
          <p:nvPr/>
        </p:nvPicPr>
        <p:blipFill>
          <a:blip r:embed="rId2" r:link="rId3">
            <a:lum brigh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a:extLst>
              <a:ext uri="{FF2B5EF4-FFF2-40B4-BE49-F238E27FC236}">
                <a16:creationId xmlns:a16="http://schemas.microsoft.com/office/drawing/2014/main" id="{E3858F84-C60B-A440-AA7B-54046D1B85EA}"/>
              </a:ext>
            </a:extLst>
          </p:cNvPr>
          <p:cNvGrpSpPr>
            <a:grpSpLocks/>
          </p:cNvGrpSpPr>
          <p:nvPr/>
        </p:nvGrpSpPr>
        <p:grpSpPr bwMode="auto">
          <a:xfrm>
            <a:off x="609600" y="2209800"/>
            <a:ext cx="3124200" cy="1025525"/>
            <a:chOff x="240" y="314"/>
            <a:chExt cx="1488" cy="358"/>
          </a:xfrm>
        </p:grpSpPr>
        <p:sp>
          <p:nvSpPr>
            <p:cNvPr id="168967" name="Rectangle 4">
              <a:extLst>
                <a:ext uri="{FF2B5EF4-FFF2-40B4-BE49-F238E27FC236}">
                  <a16:creationId xmlns:a16="http://schemas.microsoft.com/office/drawing/2014/main" id="{DBC4E551-75C2-ED4B-A7A5-984DF3656459}"/>
                </a:ext>
              </a:extLst>
            </p:cNvPr>
            <p:cNvSpPr>
              <a:spLocks noChangeArrowheads="1"/>
            </p:cNvSpPr>
            <p:nvPr/>
          </p:nvSpPr>
          <p:spPr bwMode="auto">
            <a:xfrm>
              <a:off x="240" y="432"/>
              <a:ext cx="1488" cy="240"/>
            </a:xfrm>
            <a:prstGeom prst="rect">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68968" name="WordArt 5">
              <a:extLst>
                <a:ext uri="{FF2B5EF4-FFF2-40B4-BE49-F238E27FC236}">
                  <a16:creationId xmlns:a16="http://schemas.microsoft.com/office/drawing/2014/main" id="{117E4622-F9F6-8346-AC00-8FDA57DFC606}"/>
                </a:ext>
              </a:extLst>
            </p:cNvPr>
            <p:cNvSpPr>
              <a:spLocks noChangeArrowheads="1" noChangeShapeType="1" noTextEdit="1"/>
            </p:cNvSpPr>
            <p:nvPr/>
          </p:nvSpPr>
          <p:spPr bwMode="auto">
            <a:xfrm>
              <a:off x="288" y="314"/>
              <a:ext cx="1392" cy="358"/>
            </a:xfrm>
            <a:prstGeom prst="rect">
              <a:avLst/>
            </a:prstGeom>
          </p:spPr>
          <p:txBody>
            <a:bodyPr wrap="none" fromWordArt="1">
              <a:prstTxWarp prst="textInflateTop">
                <a:avLst>
                  <a:gd name="adj" fmla="val 48389"/>
                </a:avLst>
              </a:prstTxWarp>
            </a:bodyPr>
            <a:lstStyle/>
            <a:p>
              <a:pPr algn="ctr"/>
              <a:r>
                <a:rPr lang="en-US" sz="3600" kern="10" spc="-180">
                  <a:ln w="12700">
                    <a:solidFill>
                      <a:schemeClr val="tx1"/>
                    </a:solidFill>
                    <a:round/>
                    <a:headEnd/>
                    <a:tailEnd/>
                  </a:ln>
                  <a:gradFill rotWithShape="1">
                    <a:gsLst>
                      <a:gs pos="0">
                        <a:srgbClr val="520402"/>
                      </a:gs>
                      <a:gs pos="100000">
                        <a:srgbClr val="FFCC00"/>
                      </a:gs>
                    </a:gsLst>
                    <a:lin ang="5400000" scaled="1"/>
                  </a:gradFill>
                  <a:effectLst>
                    <a:outerShdw dist="40161" dir="1106097" algn="ctr" rotWithShape="0">
                      <a:schemeClr val="tx1">
                        <a:alpha val="74997"/>
                      </a:schemeClr>
                    </a:outerShdw>
                  </a:effectLst>
                  <a:latin typeface="Arial Black" panose="020B0604020202020204" pitchFamily="34" charset="0"/>
                  <a:cs typeface="Arial Black" panose="020B0604020202020204" pitchFamily="34" charset="0"/>
                </a:rPr>
                <a:t>Núi Non</a:t>
              </a:r>
            </a:p>
          </p:txBody>
        </p:sp>
      </p:grpSp>
      <p:sp>
        <p:nvSpPr>
          <p:cNvPr id="74758" name="AutoShape 6">
            <a:extLst>
              <a:ext uri="{FF2B5EF4-FFF2-40B4-BE49-F238E27FC236}">
                <a16:creationId xmlns:a16="http://schemas.microsoft.com/office/drawing/2014/main" id="{1C7AAB21-75EF-E04A-B0CC-DE2EDB1BE43F}"/>
              </a:ext>
            </a:extLst>
          </p:cNvPr>
          <p:cNvSpPr>
            <a:spLocks noChangeArrowheads="1"/>
          </p:cNvSpPr>
          <p:nvPr/>
        </p:nvSpPr>
        <p:spPr bwMode="auto">
          <a:xfrm rot="9390086">
            <a:off x="6934200" y="1143000"/>
            <a:ext cx="762000" cy="1752600"/>
          </a:xfrm>
          <a:prstGeom prst="lightningBolt">
            <a:avLst/>
          </a:prstGeom>
          <a:solidFill>
            <a:srgbClr val="9B6801"/>
          </a:solidFill>
          <a:ln w="9525">
            <a:solidFill>
              <a:schemeClr val="tx1"/>
            </a:solidFill>
            <a:miter lim="800000"/>
            <a:headEnd/>
            <a:tailEnd/>
          </a:ln>
          <a:effectLst>
            <a:outerShdw dist="102391" dir="19815307" algn="ctr" rotWithShape="0">
              <a:srgbClr val="FFFF00"/>
            </a:outerShdw>
          </a:effec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74759" name="AutoShape 7">
            <a:extLst>
              <a:ext uri="{FF2B5EF4-FFF2-40B4-BE49-F238E27FC236}">
                <a16:creationId xmlns:a16="http://schemas.microsoft.com/office/drawing/2014/main" id="{3CBEDB18-3181-5B49-B206-622C96DA4BAE}"/>
              </a:ext>
            </a:extLst>
          </p:cNvPr>
          <p:cNvSpPr>
            <a:spLocks noChangeArrowheads="1"/>
          </p:cNvSpPr>
          <p:nvPr/>
        </p:nvSpPr>
        <p:spPr bwMode="auto">
          <a:xfrm rot="6143663">
            <a:off x="4914900" y="266700"/>
            <a:ext cx="762000" cy="1752600"/>
          </a:xfrm>
          <a:prstGeom prst="lightningBolt">
            <a:avLst/>
          </a:prstGeom>
          <a:solidFill>
            <a:srgbClr val="9B6801"/>
          </a:solidFill>
          <a:ln w="9525">
            <a:solidFill>
              <a:schemeClr val="tx1"/>
            </a:solidFill>
            <a:miter lim="800000"/>
            <a:headEnd/>
            <a:tailEnd/>
          </a:ln>
          <a:effectLst>
            <a:outerShdw dist="130755" dir="1743276" algn="ctr" rotWithShape="0">
              <a:srgbClr val="FFFF00"/>
            </a:outerShdw>
          </a:effectLst>
        </p:spPr>
        <p:txBody>
          <a:bodyPr rot="10800000" vert="eaVert"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en-US" altLang="en-US">
              <a:latin typeface="Times New Roman" panose="02020603050405020304" pitchFamily="18" charset="0"/>
            </a:endParaRPr>
          </a:p>
        </p:txBody>
      </p:sp>
      <p:sp>
        <p:nvSpPr>
          <p:cNvPr id="74760" name="Text Box 8">
            <a:extLst>
              <a:ext uri="{FF2B5EF4-FFF2-40B4-BE49-F238E27FC236}">
                <a16:creationId xmlns:a16="http://schemas.microsoft.com/office/drawing/2014/main" id="{23F432F3-7253-7E45-9D12-47B1AEB456F1}"/>
              </a:ext>
            </a:extLst>
          </p:cNvPr>
          <p:cNvSpPr txBox="1">
            <a:spLocks noChangeArrowheads="1"/>
          </p:cNvSpPr>
          <p:nvPr/>
        </p:nvSpPr>
        <p:spPr bwMode="auto">
          <a:xfrm>
            <a:off x="4495800" y="609600"/>
            <a:ext cx="812800" cy="461963"/>
          </a:xfrm>
          <a:prstGeom prst="rect">
            <a:avLst/>
          </a:prstGeom>
          <a:solidFill>
            <a:schemeClr val="bg1"/>
          </a:solidFill>
          <a:ln w="9525">
            <a:noFill/>
            <a:miter lim="800000"/>
            <a:headEnd/>
            <a:tailEnd/>
          </a:ln>
          <a:effec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a:solidFill>
                  <a:schemeClr val="accent2"/>
                </a:solidFill>
                <a:effectLst>
                  <a:outerShdw blurRad="38100" dist="38100" dir="2700000" algn="tl">
                    <a:srgbClr val="C0C0C0"/>
                  </a:outerShdw>
                </a:effectLst>
                <a:latin typeface="Rockwell Extra Bold" panose="02060603020205020403" pitchFamily="18" charset="77"/>
              </a:rPr>
              <a:t>Bắc</a:t>
            </a:r>
          </a:p>
        </p:txBody>
      </p:sp>
      <p:sp>
        <p:nvSpPr>
          <p:cNvPr id="74761" name="Text Box 9">
            <a:extLst>
              <a:ext uri="{FF2B5EF4-FFF2-40B4-BE49-F238E27FC236}">
                <a16:creationId xmlns:a16="http://schemas.microsoft.com/office/drawing/2014/main" id="{9F0A398E-B18E-DC48-9096-D8539864B2DD}"/>
              </a:ext>
            </a:extLst>
          </p:cNvPr>
          <p:cNvSpPr txBox="1">
            <a:spLocks noChangeArrowheads="1"/>
          </p:cNvSpPr>
          <p:nvPr/>
        </p:nvSpPr>
        <p:spPr bwMode="auto">
          <a:xfrm>
            <a:off x="7315200" y="1524000"/>
            <a:ext cx="1128713" cy="461963"/>
          </a:xfrm>
          <a:prstGeom prst="rect">
            <a:avLst/>
          </a:prstGeom>
          <a:solidFill>
            <a:schemeClr val="bg1"/>
          </a:solidFill>
          <a:ln w="9525">
            <a:noFill/>
            <a:miter lim="800000"/>
            <a:headEnd/>
            <a:tailEnd/>
          </a:ln>
          <a:effec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a:solidFill>
                  <a:schemeClr val="accent2"/>
                </a:solidFill>
                <a:effectLst>
                  <a:outerShdw blurRad="38100" dist="38100" dir="2700000" algn="tl">
                    <a:srgbClr val="C0C0C0"/>
                  </a:outerShdw>
                </a:effectLst>
                <a:latin typeface="Rockwell Extra Bold" panose="02060603020205020403" pitchFamily="18" charset="77"/>
              </a:rPr>
              <a:t>Đông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4758"/>
                                        </p:tgtEl>
                                        <p:attrNameLst>
                                          <p:attrName>style.visibility</p:attrName>
                                        </p:attrNameLst>
                                      </p:cBhvr>
                                      <p:to>
                                        <p:strVal val="visible"/>
                                      </p:to>
                                    </p:set>
                                    <p:animEffect transition="in" filter="checkerboard(across)">
                                      <p:cBhvr>
                                        <p:cTn id="12" dur="500"/>
                                        <p:tgtEl>
                                          <p:spTgt spid="7475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74761"/>
                                        </p:tgtEl>
                                        <p:attrNameLst>
                                          <p:attrName>style.visibility</p:attrName>
                                        </p:attrNameLst>
                                      </p:cBhvr>
                                      <p:to>
                                        <p:strVal val="visible"/>
                                      </p:to>
                                    </p:set>
                                    <p:anim calcmode="lin" valueType="num">
                                      <p:cBhvr additive="base">
                                        <p:cTn id="17" dur="500" fill="hold"/>
                                        <p:tgtEl>
                                          <p:spTgt spid="74761"/>
                                        </p:tgtEl>
                                        <p:attrNameLst>
                                          <p:attrName>ppt_x</p:attrName>
                                        </p:attrNameLst>
                                      </p:cBhvr>
                                      <p:tavLst>
                                        <p:tav tm="0">
                                          <p:val>
                                            <p:strVal val="1+#ppt_w/2"/>
                                          </p:val>
                                        </p:tav>
                                        <p:tav tm="100000">
                                          <p:val>
                                            <p:strVal val="#ppt_x"/>
                                          </p:val>
                                        </p:tav>
                                      </p:tavLst>
                                    </p:anim>
                                    <p:anim calcmode="lin" valueType="num">
                                      <p:cBhvr additive="base">
                                        <p:cTn id="18" dur="500" fill="hold"/>
                                        <p:tgtEl>
                                          <p:spTgt spid="74761"/>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74759"/>
                                        </p:tgtEl>
                                        <p:attrNameLst>
                                          <p:attrName>style.visibility</p:attrName>
                                        </p:attrNameLst>
                                      </p:cBhvr>
                                      <p:to>
                                        <p:strVal val="visible"/>
                                      </p:to>
                                    </p:set>
                                    <p:animEffect transition="in" filter="checkerboard(across)">
                                      <p:cBhvr>
                                        <p:cTn id="23" dur="500"/>
                                        <p:tgtEl>
                                          <p:spTgt spid="7475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1" fill="hold" grpId="0" nodeType="clickEffect">
                                  <p:stCondLst>
                                    <p:cond delay="0"/>
                                  </p:stCondLst>
                                  <p:childTnLst>
                                    <p:set>
                                      <p:cBhvr>
                                        <p:cTn id="27" dur="1" fill="hold">
                                          <p:stCondLst>
                                            <p:cond delay="0"/>
                                          </p:stCondLst>
                                        </p:cTn>
                                        <p:tgtEl>
                                          <p:spTgt spid="74760"/>
                                        </p:tgtEl>
                                        <p:attrNameLst>
                                          <p:attrName>style.visibility</p:attrName>
                                        </p:attrNameLst>
                                      </p:cBhvr>
                                      <p:to>
                                        <p:strVal val="visible"/>
                                      </p:to>
                                    </p:set>
                                    <p:anim calcmode="lin" valueType="num">
                                      <p:cBhvr additive="base">
                                        <p:cTn id="28" dur="500" fill="hold"/>
                                        <p:tgtEl>
                                          <p:spTgt spid="74760"/>
                                        </p:tgtEl>
                                        <p:attrNameLst>
                                          <p:attrName>ppt_x</p:attrName>
                                        </p:attrNameLst>
                                      </p:cBhvr>
                                      <p:tavLst>
                                        <p:tav tm="0">
                                          <p:val>
                                            <p:strVal val="#ppt_x"/>
                                          </p:val>
                                        </p:tav>
                                        <p:tav tm="100000">
                                          <p:val>
                                            <p:strVal val="#ppt_x"/>
                                          </p:val>
                                        </p:tav>
                                      </p:tavLst>
                                    </p:anim>
                                    <p:anim calcmode="lin" valueType="num">
                                      <p:cBhvr additive="base">
                                        <p:cTn id="29" dur="500" fill="hold"/>
                                        <p:tgtEl>
                                          <p:spTgt spid="747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8" grpId="0" animBg="1"/>
      <p:bldP spid="74759" grpId="0" animBg="1" autoUpdateAnimBg="0"/>
      <p:bldP spid="74760" grpId="0" animBg="1" autoUpdateAnimBg="0"/>
      <p:bldP spid="74761"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Freeform 2">
            <a:extLst>
              <a:ext uri="{FF2B5EF4-FFF2-40B4-BE49-F238E27FC236}">
                <a16:creationId xmlns:a16="http://schemas.microsoft.com/office/drawing/2014/main" id="{4EB67765-208D-2C4E-B831-FD1A0B82135D}"/>
              </a:ext>
            </a:extLst>
          </p:cNvPr>
          <p:cNvSpPr>
            <a:spLocks/>
          </p:cNvSpPr>
          <p:nvPr/>
        </p:nvSpPr>
        <p:spPr bwMode="auto">
          <a:xfrm rot="-1003895">
            <a:off x="5789613" y="2274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endParaRPr lang="en-US"/>
          </a:p>
        </p:txBody>
      </p:sp>
      <p:sp>
        <p:nvSpPr>
          <p:cNvPr id="169986" name="Freeform 3">
            <a:extLst>
              <a:ext uri="{FF2B5EF4-FFF2-40B4-BE49-F238E27FC236}">
                <a16:creationId xmlns:a16="http://schemas.microsoft.com/office/drawing/2014/main" id="{5A9C06CD-319C-3348-8CCA-199F51A22601}"/>
              </a:ext>
            </a:extLst>
          </p:cNvPr>
          <p:cNvSpPr>
            <a:spLocks/>
          </p:cNvSpPr>
          <p:nvPr/>
        </p:nvSpPr>
        <p:spPr bwMode="auto">
          <a:xfrm>
            <a:off x="-152400" y="2819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chemeClr val="bg2"/>
          </a:solidFill>
          <a:ln w="38100">
            <a:solidFill>
              <a:schemeClr val="tx1"/>
            </a:solidFill>
            <a:round/>
            <a:headEnd/>
            <a:tailEnd/>
          </a:ln>
        </p:spPr>
        <p:txBody>
          <a:bodyPr wrap="none" anchor="ctr"/>
          <a:lstStyle/>
          <a:p>
            <a:endParaRPr lang="en-US"/>
          </a:p>
        </p:txBody>
      </p:sp>
      <p:sp>
        <p:nvSpPr>
          <p:cNvPr id="77828" name="Freeform 4">
            <a:extLst>
              <a:ext uri="{FF2B5EF4-FFF2-40B4-BE49-F238E27FC236}">
                <a16:creationId xmlns:a16="http://schemas.microsoft.com/office/drawing/2014/main" id="{0F5840ED-9860-444F-8506-0817F499462D}"/>
              </a:ext>
            </a:extLst>
          </p:cNvPr>
          <p:cNvSpPr>
            <a:spLocks/>
          </p:cNvSpPr>
          <p:nvPr/>
        </p:nvSpPr>
        <p:spPr bwMode="auto">
          <a:xfrm>
            <a:off x="2058988" y="3579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chemeClr val="hlink"/>
          </a:solidFill>
          <a:ln w="9525">
            <a:solidFill>
              <a:schemeClr val="tx1"/>
            </a:solidFill>
            <a:round/>
            <a:headEnd/>
            <a:tailEnd/>
          </a:ln>
        </p:spPr>
        <p:txBody>
          <a:bodyPr wrap="none" anchor="ctr"/>
          <a:lstStyle/>
          <a:p>
            <a:endParaRPr lang="en-US"/>
          </a:p>
        </p:txBody>
      </p:sp>
      <p:sp>
        <p:nvSpPr>
          <p:cNvPr id="77829" name="Freeform 5">
            <a:extLst>
              <a:ext uri="{FF2B5EF4-FFF2-40B4-BE49-F238E27FC236}">
                <a16:creationId xmlns:a16="http://schemas.microsoft.com/office/drawing/2014/main" id="{540661CF-5BE6-CA44-B31F-551A2A7F4D86}"/>
              </a:ext>
            </a:extLst>
          </p:cNvPr>
          <p:cNvSpPr>
            <a:spLocks/>
          </p:cNvSpPr>
          <p:nvPr/>
        </p:nvSpPr>
        <p:spPr bwMode="auto">
          <a:xfrm>
            <a:off x="1892300" y="4933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endParaRPr lang="en-US"/>
          </a:p>
        </p:txBody>
      </p:sp>
      <p:sp>
        <p:nvSpPr>
          <p:cNvPr id="169989" name="Text Box 6">
            <a:extLst>
              <a:ext uri="{FF2B5EF4-FFF2-40B4-BE49-F238E27FC236}">
                <a16:creationId xmlns:a16="http://schemas.microsoft.com/office/drawing/2014/main" id="{621FB823-BE3C-4F45-B82B-8572AF08EF6F}"/>
              </a:ext>
            </a:extLst>
          </p:cNvPr>
          <p:cNvSpPr txBox="1">
            <a:spLocks noChangeArrowheads="1"/>
          </p:cNvSpPr>
          <p:nvPr/>
        </p:nvSpPr>
        <p:spPr bwMode="auto">
          <a:xfrm>
            <a:off x="0" y="3505200"/>
            <a:ext cx="1828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50000"/>
              </a:spcBef>
            </a:pPr>
            <a:r>
              <a:rPr lang="en-US" altLang="en-US" sz="2000" b="1">
                <a:latin typeface="Times" pitchFamily="2" charset="0"/>
              </a:rPr>
              <a:t>Địa Trung hải</a:t>
            </a:r>
          </a:p>
        </p:txBody>
      </p:sp>
      <p:sp>
        <p:nvSpPr>
          <p:cNvPr id="77831" name="Text Box 7">
            <a:extLst>
              <a:ext uri="{FF2B5EF4-FFF2-40B4-BE49-F238E27FC236}">
                <a16:creationId xmlns:a16="http://schemas.microsoft.com/office/drawing/2014/main" id="{7D983B49-0D95-1640-96EA-0B4FD90E1B49}"/>
              </a:ext>
            </a:extLst>
          </p:cNvPr>
          <p:cNvSpPr txBox="1">
            <a:spLocks noChangeArrowheads="1"/>
          </p:cNvSpPr>
          <p:nvPr/>
        </p:nvSpPr>
        <p:spPr bwMode="auto">
          <a:xfrm>
            <a:off x="2286000" y="3733800"/>
            <a:ext cx="1295400" cy="579438"/>
          </a:xfrm>
          <a:prstGeom prst="rect">
            <a:avLst/>
          </a:prstGeom>
          <a:noFill/>
          <a:ln w="9525">
            <a:noFill/>
            <a:miter lim="800000"/>
            <a:headEnd/>
            <a:tailEnd/>
          </a:ln>
          <a:effectLst/>
        </p:spPr>
        <p:txBody>
          <a:bodyPr>
            <a:spAutoFit/>
          </a:bodyPr>
          <a:lstStyle/>
          <a:p>
            <a:pPr eaLnBrk="0" hangingPunct="0">
              <a:spcBef>
                <a:spcPct val="50000"/>
              </a:spcBef>
              <a:defRPr/>
            </a:pPr>
            <a:r>
              <a:rPr lang="en-US" sz="3200" b="1" dirty="0">
                <a:effectLst>
                  <a:outerShdw blurRad="38100" dist="38100" dir="2700000" algn="tl">
                    <a:srgbClr val="000000"/>
                  </a:outerShdw>
                </a:effectLst>
                <a:latin typeface="Times" pitchFamily="8" charset="0"/>
                <a:ea typeface="ＭＳ Ｐゴシック" pitchFamily="8" charset="-128"/>
              </a:rPr>
              <a:t>Aram</a:t>
            </a:r>
            <a:endParaRPr lang="en-US" dirty="0">
              <a:effectLst>
                <a:outerShdw blurRad="38100" dist="38100" dir="2700000" algn="tl">
                  <a:srgbClr val="000000"/>
                </a:outerShdw>
              </a:effectLst>
              <a:latin typeface="Times" pitchFamily="8" charset="0"/>
              <a:ea typeface="ＭＳ Ｐゴシック" pitchFamily="8" charset="-128"/>
            </a:endParaRPr>
          </a:p>
        </p:txBody>
      </p:sp>
      <p:sp>
        <p:nvSpPr>
          <p:cNvPr id="77832" name="Text Box 8">
            <a:extLst>
              <a:ext uri="{FF2B5EF4-FFF2-40B4-BE49-F238E27FC236}">
                <a16:creationId xmlns:a16="http://schemas.microsoft.com/office/drawing/2014/main" id="{B7261705-5A45-AB4B-9D94-EFC5DD3E5AFF}"/>
              </a:ext>
            </a:extLst>
          </p:cNvPr>
          <p:cNvSpPr txBox="1">
            <a:spLocks noChangeArrowheads="1"/>
          </p:cNvSpPr>
          <p:nvPr/>
        </p:nvSpPr>
        <p:spPr bwMode="auto">
          <a:xfrm>
            <a:off x="1981200" y="4876800"/>
            <a:ext cx="1295400" cy="579438"/>
          </a:xfrm>
          <a:prstGeom prst="rect">
            <a:avLst/>
          </a:prstGeom>
          <a:noFill/>
          <a:ln w="9525">
            <a:noFill/>
            <a:miter lim="800000"/>
            <a:headEnd/>
            <a:tailEnd/>
          </a:ln>
          <a:effectLst/>
        </p:spPr>
        <p:txBody>
          <a:bodyPr>
            <a:spAutoFit/>
          </a:bodyPr>
          <a:lstStyle/>
          <a:p>
            <a:pPr eaLnBrk="0" hangingPunct="0">
              <a:spcBef>
                <a:spcPct val="50000"/>
              </a:spcBef>
              <a:defRPr/>
            </a:pPr>
            <a:r>
              <a:rPr lang="en-US" sz="3200" b="1" dirty="0" err="1">
                <a:effectLst>
                  <a:outerShdw blurRad="38100" dist="38100" dir="2700000" algn="tl">
                    <a:srgbClr val="000000"/>
                  </a:outerShdw>
                </a:effectLst>
                <a:latin typeface="Times" pitchFamily="8" charset="0"/>
                <a:ea typeface="ＭＳ Ｐゴシック" pitchFamily="8" charset="-128"/>
              </a:rPr>
              <a:t>Juda</a:t>
            </a:r>
            <a:endParaRPr lang="en-US" dirty="0">
              <a:effectLst>
                <a:outerShdw blurRad="38100" dist="38100" dir="2700000" algn="tl">
                  <a:srgbClr val="000000"/>
                </a:outerShdw>
              </a:effectLst>
              <a:latin typeface="Times" pitchFamily="8" charset="0"/>
              <a:ea typeface="ＭＳ Ｐゴシック" pitchFamily="8" charset="-128"/>
            </a:endParaRPr>
          </a:p>
        </p:txBody>
      </p:sp>
      <p:sp>
        <p:nvSpPr>
          <p:cNvPr id="77833" name="Text Box 9">
            <a:extLst>
              <a:ext uri="{FF2B5EF4-FFF2-40B4-BE49-F238E27FC236}">
                <a16:creationId xmlns:a16="http://schemas.microsoft.com/office/drawing/2014/main" id="{9282439D-9B99-AD49-B70E-B96755EB2B7D}"/>
              </a:ext>
            </a:extLst>
          </p:cNvPr>
          <p:cNvSpPr txBox="1">
            <a:spLocks noChangeArrowheads="1"/>
          </p:cNvSpPr>
          <p:nvPr/>
        </p:nvSpPr>
        <p:spPr bwMode="auto">
          <a:xfrm>
            <a:off x="533400" y="6096000"/>
            <a:ext cx="1447800" cy="461963"/>
          </a:xfrm>
          <a:prstGeom prst="rect">
            <a:avLst/>
          </a:prstGeom>
          <a:noFill/>
          <a:ln w="9525">
            <a:noFill/>
            <a:miter lim="800000"/>
            <a:headEnd/>
            <a:tailEnd/>
          </a:ln>
          <a:effec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a:effectLst>
                  <a:outerShdw blurRad="38100" dist="38100" dir="2700000" algn="tl">
                    <a:srgbClr val="000000"/>
                  </a:outerShdw>
                </a:effectLst>
                <a:latin typeface="Times" pitchFamily="2" charset="0"/>
              </a:rPr>
              <a:t>Ai cập</a:t>
            </a:r>
          </a:p>
        </p:txBody>
      </p:sp>
      <p:sp>
        <p:nvSpPr>
          <p:cNvPr id="169993" name="Freeform 10">
            <a:extLst>
              <a:ext uri="{FF2B5EF4-FFF2-40B4-BE49-F238E27FC236}">
                <a16:creationId xmlns:a16="http://schemas.microsoft.com/office/drawing/2014/main" id="{74305EAA-E65A-E84B-B6F3-8765DDD3AD05}"/>
              </a:ext>
            </a:extLst>
          </p:cNvPr>
          <p:cNvSpPr>
            <a:spLocks/>
          </p:cNvSpPr>
          <p:nvPr/>
        </p:nvSpPr>
        <p:spPr bwMode="auto">
          <a:xfrm>
            <a:off x="2357438" y="6350000"/>
            <a:ext cx="277812" cy="676275"/>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chemeClr val="bg2"/>
          </a:solidFill>
          <a:ln w="9525">
            <a:solidFill>
              <a:schemeClr val="tx1"/>
            </a:solidFill>
            <a:round/>
            <a:headEnd/>
            <a:tailEnd/>
          </a:ln>
        </p:spPr>
        <p:txBody>
          <a:bodyPr wrap="none" anchor="ctr"/>
          <a:lstStyle/>
          <a:p>
            <a:endParaRPr lang="en-US"/>
          </a:p>
        </p:txBody>
      </p:sp>
      <p:sp>
        <p:nvSpPr>
          <p:cNvPr id="169994" name="Freeform 11">
            <a:extLst>
              <a:ext uri="{FF2B5EF4-FFF2-40B4-BE49-F238E27FC236}">
                <a16:creationId xmlns:a16="http://schemas.microsoft.com/office/drawing/2014/main" id="{1E9E81D2-A5C0-DE45-BD0A-9E4FF4E2F67E}"/>
              </a:ext>
            </a:extLst>
          </p:cNvPr>
          <p:cNvSpPr>
            <a:spLocks/>
          </p:cNvSpPr>
          <p:nvPr/>
        </p:nvSpPr>
        <p:spPr bwMode="auto">
          <a:xfrm>
            <a:off x="1600200" y="6400800"/>
            <a:ext cx="192088" cy="519113"/>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chemeClr val="bg2"/>
          </a:solidFill>
          <a:ln w="9525">
            <a:solidFill>
              <a:schemeClr val="tx1"/>
            </a:solidFill>
            <a:round/>
            <a:headEnd/>
            <a:tailEnd/>
          </a:ln>
        </p:spPr>
        <p:txBody>
          <a:bodyPr wrap="none" anchor="ctr"/>
          <a:lstStyle/>
          <a:p>
            <a:endParaRPr lang="en-US"/>
          </a:p>
        </p:txBody>
      </p:sp>
      <p:sp>
        <p:nvSpPr>
          <p:cNvPr id="77836" name="Text Box 12">
            <a:extLst>
              <a:ext uri="{FF2B5EF4-FFF2-40B4-BE49-F238E27FC236}">
                <a16:creationId xmlns:a16="http://schemas.microsoft.com/office/drawing/2014/main" id="{351AC963-FBE4-8747-9F36-2092A17428A9}"/>
              </a:ext>
            </a:extLst>
          </p:cNvPr>
          <p:cNvSpPr txBox="1">
            <a:spLocks noChangeArrowheads="1"/>
          </p:cNvSpPr>
          <p:nvPr/>
        </p:nvSpPr>
        <p:spPr bwMode="auto">
          <a:xfrm>
            <a:off x="6172200" y="2362200"/>
            <a:ext cx="1524000" cy="5191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2800" b="1">
                <a:effectLst>
                  <a:outerShdw blurRad="38100" dist="38100" dir="2700000" algn="tl">
                    <a:srgbClr val="000000"/>
                  </a:outerShdw>
                </a:effectLst>
                <a:latin typeface="Times" pitchFamily="2" charset="0"/>
              </a:rPr>
              <a:t>Ninive</a:t>
            </a:r>
          </a:p>
        </p:txBody>
      </p:sp>
      <p:grpSp>
        <p:nvGrpSpPr>
          <p:cNvPr id="169996" name="Group 13">
            <a:extLst>
              <a:ext uri="{FF2B5EF4-FFF2-40B4-BE49-F238E27FC236}">
                <a16:creationId xmlns:a16="http://schemas.microsoft.com/office/drawing/2014/main" id="{ACA9D149-76EA-F842-A10B-8C0F573A1341}"/>
              </a:ext>
            </a:extLst>
          </p:cNvPr>
          <p:cNvGrpSpPr>
            <a:grpSpLocks/>
          </p:cNvGrpSpPr>
          <p:nvPr/>
        </p:nvGrpSpPr>
        <p:grpSpPr bwMode="auto">
          <a:xfrm>
            <a:off x="3178175" y="1574800"/>
            <a:ext cx="5203825" cy="4292600"/>
            <a:chOff x="2002" y="992"/>
            <a:chExt cx="3278" cy="2704"/>
          </a:xfrm>
        </p:grpSpPr>
        <p:sp>
          <p:nvSpPr>
            <p:cNvPr id="170019" name="Freeform 14">
              <a:extLst>
                <a:ext uri="{FF2B5EF4-FFF2-40B4-BE49-F238E27FC236}">
                  <a16:creationId xmlns:a16="http://schemas.microsoft.com/office/drawing/2014/main" id="{DD768913-27B3-E440-92AE-15BD05169F33}"/>
                </a:ext>
              </a:extLst>
            </p:cNvPr>
            <p:cNvSpPr>
              <a:spLocks/>
            </p:cNvSpPr>
            <p:nvPr/>
          </p:nvSpPr>
          <p:spPr bwMode="auto">
            <a:xfrm>
              <a:off x="3474" y="1152"/>
              <a:ext cx="1806" cy="2544"/>
            </a:xfrm>
            <a:custGeom>
              <a:avLst/>
              <a:gdLst>
                <a:gd name="T0" fmla="*/ 8016 w 1556"/>
                <a:gd name="T1" fmla="*/ 26581 h 2012"/>
                <a:gd name="T2" fmla="*/ 6944 w 1556"/>
                <a:gd name="T3" fmla="*/ 25204 h 2012"/>
                <a:gd name="T4" fmla="*/ 6481 w 1556"/>
                <a:gd name="T5" fmla="*/ 24420 h 2012"/>
                <a:gd name="T6" fmla="*/ 6409 w 1556"/>
                <a:gd name="T7" fmla="*/ 22861 h 2012"/>
                <a:gd name="T8" fmla="*/ 6182 w 1556"/>
                <a:gd name="T9" fmla="*/ 22467 h 2012"/>
                <a:gd name="T10" fmla="*/ 5724 w 1556"/>
                <a:gd name="T11" fmla="*/ 21490 h 2012"/>
                <a:gd name="T12" fmla="*/ 5492 w 1556"/>
                <a:gd name="T13" fmla="*/ 20310 h 2012"/>
                <a:gd name="T14" fmla="*/ 5037 w 1556"/>
                <a:gd name="T15" fmla="*/ 18363 h 2012"/>
                <a:gd name="T16" fmla="*/ 4963 w 1556"/>
                <a:gd name="T17" fmla="*/ 17769 h 2012"/>
                <a:gd name="T18" fmla="*/ 4498 w 1556"/>
                <a:gd name="T19" fmla="*/ 17180 h 2012"/>
                <a:gd name="T20" fmla="*/ 3739 w 1556"/>
                <a:gd name="T21" fmla="*/ 12089 h 2012"/>
                <a:gd name="T22" fmla="*/ 3503 w 1556"/>
                <a:gd name="T23" fmla="*/ 11329 h 2012"/>
                <a:gd name="T24" fmla="*/ 3359 w 1556"/>
                <a:gd name="T25" fmla="*/ 10727 h 2012"/>
                <a:gd name="T26" fmla="*/ 2896 w 1556"/>
                <a:gd name="T27" fmla="*/ 9940 h 2012"/>
                <a:gd name="T28" fmla="*/ 2064 w 1556"/>
                <a:gd name="T29" fmla="*/ 8374 h 2012"/>
                <a:gd name="T30" fmla="*/ 1679 w 1556"/>
                <a:gd name="T31" fmla="*/ 7208 h 2012"/>
                <a:gd name="T32" fmla="*/ 1375 w 1556"/>
                <a:gd name="T33" fmla="*/ 5242 h 2012"/>
                <a:gd name="T34" fmla="*/ 1064 w 1556"/>
                <a:gd name="T35" fmla="*/ 4082 h 2012"/>
                <a:gd name="T36" fmla="*/ 685 w 1556"/>
                <a:gd name="T37" fmla="*/ 1933 h 2012"/>
                <a:gd name="T38" fmla="*/ 0 w 1556"/>
                <a:gd name="T39" fmla="*/ 551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0020" name="Freeform 15">
              <a:extLst>
                <a:ext uri="{FF2B5EF4-FFF2-40B4-BE49-F238E27FC236}">
                  <a16:creationId xmlns:a16="http://schemas.microsoft.com/office/drawing/2014/main" id="{76D527CA-A85B-0541-B230-E672DB7B5804}"/>
                </a:ext>
              </a:extLst>
            </p:cNvPr>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77840" name="Freeform 16">
            <a:extLst>
              <a:ext uri="{FF2B5EF4-FFF2-40B4-BE49-F238E27FC236}">
                <a16:creationId xmlns:a16="http://schemas.microsoft.com/office/drawing/2014/main" id="{8905607B-C59D-AC40-87E6-E79748B61C9E}"/>
              </a:ext>
            </a:extLst>
          </p:cNvPr>
          <p:cNvSpPr>
            <a:spLocks/>
          </p:cNvSpPr>
          <p:nvPr/>
        </p:nvSpPr>
        <p:spPr bwMode="auto">
          <a:xfrm>
            <a:off x="3200400" y="1519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endParaRPr lang="en-US"/>
          </a:p>
        </p:txBody>
      </p:sp>
      <p:sp>
        <p:nvSpPr>
          <p:cNvPr id="77841" name="Freeform 17">
            <a:extLst>
              <a:ext uri="{FF2B5EF4-FFF2-40B4-BE49-F238E27FC236}">
                <a16:creationId xmlns:a16="http://schemas.microsoft.com/office/drawing/2014/main" id="{5E73523E-F0B8-574A-83F4-E1C9218E7057}"/>
              </a:ext>
            </a:extLst>
          </p:cNvPr>
          <p:cNvSpPr>
            <a:spLocks/>
          </p:cNvSpPr>
          <p:nvPr/>
        </p:nvSpPr>
        <p:spPr bwMode="auto">
          <a:xfrm>
            <a:off x="990600" y="1346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endParaRPr lang="en-US"/>
          </a:p>
        </p:txBody>
      </p:sp>
      <p:sp>
        <p:nvSpPr>
          <p:cNvPr id="77842" name="Freeform 18">
            <a:extLst>
              <a:ext uri="{FF2B5EF4-FFF2-40B4-BE49-F238E27FC236}">
                <a16:creationId xmlns:a16="http://schemas.microsoft.com/office/drawing/2014/main" id="{0CBE1848-E0A7-134A-A4B0-C5147E8E3ECE}"/>
              </a:ext>
            </a:extLst>
          </p:cNvPr>
          <p:cNvSpPr>
            <a:spLocks/>
          </p:cNvSpPr>
          <p:nvPr/>
        </p:nvSpPr>
        <p:spPr bwMode="auto">
          <a:xfrm>
            <a:off x="2362200" y="2432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endParaRPr lang="en-US"/>
          </a:p>
        </p:txBody>
      </p:sp>
      <p:sp>
        <p:nvSpPr>
          <p:cNvPr id="77843" name="Text Box 19">
            <a:extLst>
              <a:ext uri="{FF2B5EF4-FFF2-40B4-BE49-F238E27FC236}">
                <a16:creationId xmlns:a16="http://schemas.microsoft.com/office/drawing/2014/main" id="{FBE1AF1C-D123-AA46-B1BB-5184D22E119F}"/>
              </a:ext>
            </a:extLst>
          </p:cNvPr>
          <p:cNvSpPr txBox="1">
            <a:spLocks noChangeArrowheads="1"/>
          </p:cNvSpPr>
          <p:nvPr/>
        </p:nvSpPr>
        <p:spPr bwMode="auto">
          <a:xfrm>
            <a:off x="1981200" y="2209800"/>
            <a:ext cx="4191000" cy="5794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3200" b="1">
                <a:solidFill>
                  <a:srgbClr val="FFFF00"/>
                </a:solidFill>
                <a:effectLst>
                  <a:outerShdw blurRad="38100" dist="38100" dir="2700000" algn="tl">
                    <a:srgbClr val="FFFFFF"/>
                  </a:outerShdw>
                </a:effectLst>
                <a:latin typeface="Times" pitchFamily="2" charset="0"/>
              </a:rPr>
              <a:t>Assyri bành trướng</a:t>
            </a:r>
            <a:endParaRPr lang="en-US" altLang="en-US">
              <a:solidFill>
                <a:srgbClr val="FFFF00"/>
              </a:solidFill>
              <a:effectLst>
                <a:outerShdw blurRad="38100" dist="38100" dir="2700000" algn="tl">
                  <a:srgbClr val="FFFFFF"/>
                </a:outerShdw>
              </a:effectLst>
              <a:latin typeface="Times" pitchFamily="2" charset="0"/>
            </a:endParaRPr>
          </a:p>
        </p:txBody>
      </p:sp>
      <p:sp>
        <p:nvSpPr>
          <p:cNvPr id="77844" name="Freeform 20">
            <a:extLst>
              <a:ext uri="{FF2B5EF4-FFF2-40B4-BE49-F238E27FC236}">
                <a16:creationId xmlns:a16="http://schemas.microsoft.com/office/drawing/2014/main" id="{DDE4AA0C-76B6-294C-BA4A-52B4E8FAF420}"/>
              </a:ext>
            </a:extLst>
          </p:cNvPr>
          <p:cNvSpPr>
            <a:spLocks/>
          </p:cNvSpPr>
          <p:nvPr/>
        </p:nvSpPr>
        <p:spPr bwMode="auto">
          <a:xfrm>
            <a:off x="2006600" y="4203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endParaRPr lang="en-US"/>
          </a:p>
        </p:txBody>
      </p:sp>
      <p:grpSp>
        <p:nvGrpSpPr>
          <p:cNvPr id="170002" name="Group 21">
            <a:extLst>
              <a:ext uri="{FF2B5EF4-FFF2-40B4-BE49-F238E27FC236}">
                <a16:creationId xmlns:a16="http://schemas.microsoft.com/office/drawing/2014/main" id="{B29A88A4-CBF0-AB46-89B5-70D925738CA7}"/>
              </a:ext>
            </a:extLst>
          </p:cNvPr>
          <p:cNvGrpSpPr>
            <a:grpSpLocks/>
          </p:cNvGrpSpPr>
          <p:nvPr/>
        </p:nvGrpSpPr>
        <p:grpSpPr bwMode="auto">
          <a:xfrm>
            <a:off x="2422525" y="4384675"/>
            <a:ext cx="168275" cy="1227138"/>
            <a:chOff x="1046" y="2763"/>
            <a:chExt cx="106" cy="773"/>
          </a:xfrm>
        </p:grpSpPr>
        <p:sp>
          <p:nvSpPr>
            <p:cNvPr id="170016" name="Freeform 22">
              <a:extLst>
                <a:ext uri="{FF2B5EF4-FFF2-40B4-BE49-F238E27FC236}">
                  <a16:creationId xmlns:a16="http://schemas.microsoft.com/office/drawing/2014/main" id="{A09F3164-BF29-DA42-9746-1C3814B26B72}"/>
                </a:ext>
              </a:extLst>
            </p:cNvPr>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0017" name="Freeform 23">
              <a:extLst>
                <a:ext uri="{FF2B5EF4-FFF2-40B4-BE49-F238E27FC236}">
                  <a16:creationId xmlns:a16="http://schemas.microsoft.com/office/drawing/2014/main" id="{1AB9807A-CBF9-B64B-8DA4-00B7A8DE8322}"/>
                </a:ext>
              </a:extLst>
            </p:cNvPr>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chemeClr val="accent1"/>
            </a:solidFill>
            <a:ln w="9525">
              <a:solidFill>
                <a:schemeClr val="tx1"/>
              </a:solidFill>
              <a:round/>
              <a:headEnd/>
              <a:tailEnd/>
            </a:ln>
          </p:spPr>
          <p:txBody>
            <a:bodyPr wrap="none" anchor="ctr"/>
            <a:lstStyle/>
            <a:p>
              <a:endParaRPr lang="en-US"/>
            </a:p>
          </p:txBody>
        </p:sp>
        <p:sp>
          <p:nvSpPr>
            <p:cNvPr id="170018" name="Freeform 24">
              <a:extLst>
                <a:ext uri="{FF2B5EF4-FFF2-40B4-BE49-F238E27FC236}">
                  <a16:creationId xmlns:a16="http://schemas.microsoft.com/office/drawing/2014/main" id="{F48EA4C0-9A46-044D-978F-AC468BDAC2B5}"/>
                </a:ext>
              </a:extLst>
            </p:cNvPr>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chemeClr val="accent1"/>
            </a:solidFill>
            <a:ln w="9525">
              <a:solidFill>
                <a:schemeClr val="tx1"/>
              </a:solidFill>
              <a:round/>
              <a:headEnd/>
              <a:tailEnd/>
            </a:ln>
          </p:spPr>
          <p:txBody>
            <a:bodyPr wrap="none" anchor="ctr"/>
            <a:lstStyle/>
            <a:p>
              <a:endParaRPr lang="en-US"/>
            </a:p>
          </p:txBody>
        </p:sp>
      </p:grpSp>
      <p:sp>
        <p:nvSpPr>
          <p:cNvPr id="77849" name="Text Box 25">
            <a:extLst>
              <a:ext uri="{FF2B5EF4-FFF2-40B4-BE49-F238E27FC236}">
                <a16:creationId xmlns:a16="http://schemas.microsoft.com/office/drawing/2014/main" id="{F55DB0CE-12B1-DB4F-9844-B1D8A8BD1963}"/>
              </a:ext>
            </a:extLst>
          </p:cNvPr>
          <p:cNvSpPr txBox="1">
            <a:spLocks noChangeArrowheads="1"/>
          </p:cNvSpPr>
          <p:nvPr/>
        </p:nvSpPr>
        <p:spPr bwMode="auto">
          <a:xfrm>
            <a:off x="2133600" y="4343400"/>
            <a:ext cx="1524000" cy="584200"/>
          </a:xfrm>
          <a:prstGeom prst="rect">
            <a:avLst/>
          </a:prstGeom>
          <a:noFill/>
          <a:ln w="9525">
            <a:noFill/>
            <a:miter lim="800000"/>
            <a:headEnd/>
            <a:tailEnd/>
          </a:ln>
          <a:effectLst/>
        </p:spPr>
        <p:txBody>
          <a:bodyPr>
            <a:spAutoFit/>
          </a:bodyPr>
          <a:lstStyle/>
          <a:p>
            <a:pPr eaLnBrk="0" hangingPunct="0">
              <a:spcBef>
                <a:spcPct val="50000"/>
              </a:spcBef>
              <a:defRPr/>
            </a:pPr>
            <a:r>
              <a:rPr lang="en-US" sz="3200" b="1" dirty="0">
                <a:effectLst>
                  <a:outerShdw blurRad="38100" dist="38100" dir="2700000" algn="tl">
                    <a:srgbClr val="000000"/>
                  </a:outerShdw>
                </a:effectLst>
                <a:latin typeface="Times" pitchFamily="8" charset="0"/>
                <a:ea typeface="ＭＳ Ｐゴシック" pitchFamily="8" charset="-128"/>
              </a:rPr>
              <a:t>Israel</a:t>
            </a:r>
            <a:endParaRPr lang="en-US" dirty="0">
              <a:effectLst>
                <a:outerShdw blurRad="38100" dist="38100" dir="2700000" algn="tl">
                  <a:srgbClr val="000000"/>
                </a:outerShdw>
              </a:effectLst>
              <a:latin typeface="Times" pitchFamily="8" charset="0"/>
              <a:ea typeface="ＭＳ Ｐゴシック" pitchFamily="8" charset="-128"/>
            </a:endParaRPr>
          </a:p>
        </p:txBody>
      </p:sp>
      <p:sp>
        <p:nvSpPr>
          <p:cNvPr id="170004" name="Freeform 26">
            <a:extLst>
              <a:ext uri="{FF2B5EF4-FFF2-40B4-BE49-F238E27FC236}">
                <a16:creationId xmlns:a16="http://schemas.microsoft.com/office/drawing/2014/main" id="{A0E383B1-7ABD-0D40-B51C-3A4FDF768F34}"/>
              </a:ext>
            </a:extLst>
          </p:cNvPr>
          <p:cNvSpPr>
            <a:spLocks/>
          </p:cNvSpPr>
          <p:nvPr/>
        </p:nvSpPr>
        <p:spPr bwMode="auto">
          <a:xfrm>
            <a:off x="7848600" y="5334000"/>
            <a:ext cx="1430338" cy="17557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chemeClr val="bg2"/>
          </a:solidFill>
          <a:ln w="9525">
            <a:solidFill>
              <a:schemeClr val="tx1"/>
            </a:solidFill>
            <a:round/>
            <a:headEnd/>
            <a:tailEnd/>
          </a:ln>
        </p:spPr>
        <p:txBody>
          <a:bodyPr wrap="none" anchor="ctr"/>
          <a:lstStyle/>
          <a:p>
            <a:endParaRPr lang="en-US"/>
          </a:p>
        </p:txBody>
      </p:sp>
      <p:sp>
        <p:nvSpPr>
          <p:cNvPr id="170005" name="Text Box 27">
            <a:extLst>
              <a:ext uri="{FF2B5EF4-FFF2-40B4-BE49-F238E27FC236}">
                <a16:creationId xmlns:a16="http://schemas.microsoft.com/office/drawing/2014/main" id="{AD561879-FFF8-F546-B650-8EF395F42402}"/>
              </a:ext>
            </a:extLst>
          </p:cNvPr>
          <p:cNvSpPr txBox="1">
            <a:spLocks noChangeArrowheads="1"/>
          </p:cNvSpPr>
          <p:nvPr/>
        </p:nvSpPr>
        <p:spPr bwMode="auto">
          <a:xfrm>
            <a:off x="8153400" y="5791200"/>
            <a:ext cx="10668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50000"/>
              </a:spcBef>
            </a:pPr>
            <a:r>
              <a:rPr lang="en-US" altLang="en-US" sz="2000" b="1">
                <a:latin typeface="Times" pitchFamily="2" charset="0"/>
              </a:rPr>
              <a:t>Persian</a:t>
            </a:r>
          </a:p>
          <a:p>
            <a:pPr algn="ctr">
              <a:spcBef>
                <a:spcPct val="50000"/>
              </a:spcBef>
            </a:pPr>
            <a:r>
              <a:rPr lang="en-US" altLang="en-US" sz="2000" b="1">
                <a:latin typeface="Times" pitchFamily="2" charset="0"/>
              </a:rPr>
              <a:t>Gulf</a:t>
            </a:r>
            <a:endParaRPr lang="en-US" altLang="en-US">
              <a:latin typeface="Times" pitchFamily="2" charset="0"/>
            </a:endParaRPr>
          </a:p>
        </p:txBody>
      </p:sp>
      <p:sp>
        <p:nvSpPr>
          <p:cNvPr id="77852" name="Oval 28">
            <a:extLst>
              <a:ext uri="{FF2B5EF4-FFF2-40B4-BE49-F238E27FC236}">
                <a16:creationId xmlns:a16="http://schemas.microsoft.com/office/drawing/2014/main" id="{190EA964-7644-C44D-9A1A-3654F62AE55B}"/>
              </a:ext>
            </a:extLst>
          </p:cNvPr>
          <p:cNvSpPr>
            <a:spLocks noChangeArrowheads="1"/>
          </p:cNvSpPr>
          <p:nvPr/>
        </p:nvSpPr>
        <p:spPr bwMode="auto">
          <a:xfrm rot="1993497">
            <a:off x="862013" y="3263900"/>
            <a:ext cx="2362200" cy="4354513"/>
          </a:xfrm>
          <a:prstGeom prst="ellipse">
            <a:avLst/>
          </a:prstGeom>
          <a:noFill/>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77853" name="Freeform 29">
            <a:extLst>
              <a:ext uri="{FF2B5EF4-FFF2-40B4-BE49-F238E27FC236}">
                <a16:creationId xmlns:a16="http://schemas.microsoft.com/office/drawing/2014/main" id="{FD171FFF-5A22-B944-AE53-1F9AB2D3341A}"/>
              </a:ext>
            </a:extLst>
          </p:cNvPr>
          <p:cNvSpPr>
            <a:spLocks/>
          </p:cNvSpPr>
          <p:nvPr/>
        </p:nvSpPr>
        <p:spPr bwMode="auto">
          <a:xfrm>
            <a:off x="2667000" y="2971800"/>
            <a:ext cx="1230313" cy="24257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aphicFrame>
        <p:nvGraphicFramePr>
          <p:cNvPr id="77854" name="Object 30">
            <a:extLst>
              <a:ext uri="{FF2B5EF4-FFF2-40B4-BE49-F238E27FC236}">
                <a16:creationId xmlns:a16="http://schemas.microsoft.com/office/drawing/2014/main" id="{E55F7A3A-4D17-7A44-8B52-2B9A4EE7E96A}"/>
              </a:ext>
            </a:extLst>
          </p:cNvPr>
          <p:cNvGraphicFramePr>
            <a:graphicFrameLocks noChangeAspect="1"/>
          </p:cNvGraphicFramePr>
          <p:nvPr/>
        </p:nvGraphicFramePr>
        <p:xfrm>
          <a:off x="3048000" y="2743200"/>
          <a:ext cx="2438400" cy="1284288"/>
        </p:xfrm>
        <a:graphic>
          <a:graphicData uri="http://schemas.openxmlformats.org/presentationml/2006/ole">
            <mc:AlternateContent xmlns:mc="http://schemas.openxmlformats.org/markup-compatibility/2006">
              <mc:Choice xmlns:v="urn:schemas-microsoft-com:vml" Requires="v">
                <p:oleObj spid="_x0000_s170022" name="Clip" r:id="rId4" imgW="1936750" imgH="857250" progId="">
                  <p:embed/>
                </p:oleObj>
              </mc:Choice>
              <mc:Fallback>
                <p:oleObj name="Clip" r:id="rId4" imgW="1936750" imgH="857250" progId="">
                  <p:embed/>
                  <p:pic>
                    <p:nvPicPr>
                      <p:cNvPr id="0" name="Object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2743200"/>
                        <a:ext cx="243840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7855" name="AutoShape 31">
            <a:extLst>
              <a:ext uri="{FF2B5EF4-FFF2-40B4-BE49-F238E27FC236}">
                <a16:creationId xmlns:a16="http://schemas.microsoft.com/office/drawing/2014/main" id="{8052A013-23A6-6148-987E-8B2999C16AAB}"/>
              </a:ext>
            </a:extLst>
          </p:cNvPr>
          <p:cNvSpPr>
            <a:spLocks noChangeArrowheads="1"/>
          </p:cNvSpPr>
          <p:nvPr/>
        </p:nvSpPr>
        <p:spPr bwMode="auto">
          <a:xfrm>
            <a:off x="5867400" y="2667000"/>
            <a:ext cx="533400" cy="533400"/>
          </a:xfrm>
          <a:prstGeom prst="irregularSeal2">
            <a:avLst/>
          </a:prstGeom>
          <a:solidFill>
            <a:srgbClr val="FF0000"/>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70010" name="Text Box 32">
            <a:extLst>
              <a:ext uri="{FF2B5EF4-FFF2-40B4-BE49-F238E27FC236}">
                <a16:creationId xmlns:a16="http://schemas.microsoft.com/office/drawing/2014/main" id="{2D0D0E87-2BE0-6849-B10A-AA10C75EB32C}"/>
              </a:ext>
            </a:extLst>
          </p:cNvPr>
          <p:cNvSpPr txBox="1">
            <a:spLocks noChangeArrowheads="1"/>
          </p:cNvSpPr>
          <p:nvPr/>
        </p:nvSpPr>
        <p:spPr bwMode="auto">
          <a:xfrm>
            <a:off x="8458200" y="762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pPr>
            <a:r>
              <a:rPr lang="en-US" altLang="en-US" b="1">
                <a:latin typeface="Times New Roman" panose="02020603050405020304" pitchFamily="18" charset="0"/>
              </a:rPr>
              <a:t>24</a:t>
            </a:r>
          </a:p>
        </p:txBody>
      </p:sp>
      <p:sp>
        <p:nvSpPr>
          <p:cNvPr id="77857" name="Rectangle 33">
            <a:extLst>
              <a:ext uri="{FF2B5EF4-FFF2-40B4-BE49-F238E27FC236}">
                <a16:creationId xmlns:a16="http://schemas.microsoft.com/office/drawing/2014/main" id="{31959C30-1221-684F-8FFB-599D717DDEB5}"/>
              </a:ext>
            </a:extLst>
          </p:cNvPr>
          <p:cNvSpPr>
            <a:spLocks noGrp="1" noChangeArrowheads="1"/>
          </p:cNvSpPr>
          <p:nvPr>
            <p:ph type="title"/>
          </p:nvPr>
        </p:nvSpPr>
        <p:spPr/>
        <p:txBody>
          <a:bodyPr/>
          <a:lstStyle/>
          <a:p>
            <a:pPr algn="ctr" eaLnBrk="1" hangingPunct="1"/>
            <a:r>
              <a:rPr lang="en-US" altLang="en-US" sz="6000" b="1">
                <a:effectLst>
                  <a:outerShdw blurRad="38100" dist="38100" dir="2700000" algn="tl">
                    <a:srgbClr val="FFFFFF"/>
                  </a:outerShdw>
                </a:effectLst>
              </a:rPr>
              <a:t>Đế quốc Assyri</a:t>
            </a:r>
          </a:p>
        </p:txBody>
      </p:sp>
      <p:grpSp>
        <p:nvGrpSpPr>
          <p:cNvPr id="170012" name="Group 34">
            <a:extLst>
              <a:ext uri="{FF2B5EF4-FFF2-40B4-BE49-F238E27FC236}">
                <a16:creationId xmlns:a16="http://schemas.microsoft.com/office/drawing/2014/main" id="{B3B58A50-79A3-FE41-AA70-DC682151EEBE}"/>
              </a:ext>
            </a:extLst>
          </p:cNvPr>
          <p:cNvGrpSpPr>
            <a:grpSpLocks/>
          </p:cNvGrpSpPr>
          <p:nvPr/>
        </p:nvGrpSpPr>
        <p:grpSpPr bwMode="auto">
          <a:xfrm>
            <a:off x="7010400" y="2895600"/>
            <a:ext cx="2209800" cy="3962400"/>
            <a:chOff x="3072" y="864"/>
            <a:chExt cx="1632" cy="3321"/>
          </a:xfrm>
        </p:grpSpPr>
        <p:pic>
          <p:nvPicPr>
            <p:cNvPr id="170013" name="Picture 35" descr="Ntiochus IV0001">
              <a:extLst>
                <a:ext uri="{FF2B5EF4-FFF2-40B4-BE49-F238E27FC236}">
                  <a16:creationId xmlns:a16="http://schemas.microsoft.com/office/drawing/2014/main" id="{19868A0A-71EF-BF44-ACB3-697B14F4B0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9259" r="10475" b="59639"/>
            <a:stretch>
              <a:fillRect/>
            </a:stretch>
          </p:blipFill>
          <p:spPr bwMode="auto">
            <a:xfrm rot="-5400000">
              <a:off x="2227" y="1709"/>
              <a:ext cx="3321"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0014" name="AutoShape 36">
              <a:extLst>
                <a:ext uri="{FF2B5EF4-FFF2-40B4-BE49-F238E27FC236}">
                  <a16:creationId xmlns:a16="http://schemas.microsoft.com/office/drawing/2014/main" id="{70274AF2-A42E-6F44-894C-461D319C2A20}"/>
                </a:ext>
              </a:extLst>
            </p:cNvPr>
            <p:cNvSpPr>
              <a:spLocks noChangeArrowheads="1"/>
            </p:cNvSpPr>
            <p:nvPr/>
          </p:nvSpPr>
          <p:spPr bwMode="auto">
            <a:xfrm>
              <a:off x="3120" y="864"/>
              <a:ext cx="1344" cy="28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w="12700" cap="sq">
              <a:solidFill>
                <a:schemeClr val="tx1"/>
              </a:solidFill>
              <a:miter lim="800000"/>
              <a:headEnd type="none" w="sm" len="sm"/>
              <a:tailEnd type="none" w="sm" len="sm"/>
            </a:ln>
          </p:spPr>
          <p:txBody>
            <a:bodyPr wrap="none" anchor="ctr"/>
            <a:lstStyle/>
            <a:p>
              <a:endParaRPr lang="en-US"/>
            </a:p>
          </p:txBody>
        </p:sp>
        <p:sp>
          <p:nvSpPr>
            <p:cNvPr id="170015" name="Rectangle 37">
              <a:extLst>
                <a:ext uri="{FF2B5EF4-FFF2-40B4-BE49-F238E27FC236}">
                  <a16:creationId xmlns:a16="http://schemas.microsoft.com/office/drawing/2014/main" id="{9C2512E0-6BBA-6B43-8D66-3C1AD9CDB4F2}"/>
                </a:ext>
              </a:extLst>
            </p:cNvPr>
            <p:cNvSpPr>
              <a:spLocks noChangeArrowheads="1"/>
            </p:cNvSpPr>
            <p:nvPr/>
          </p:nvSpPr>
          <p:spPr bwMode="auto">
            <a:xfrm>
              <a:off x="3072" y="864"/>
              <a:ext cx="480" cy="288"/>
            </a:xfrm>
            <a:prstGeom prst="rect">
              <a:avLst/>
            </a:prstGeom>
            <a:solidFill>
              <a:schemeClr val="tx1"/>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499"/>
                                          </p:stCondLst>
                                        </p:cTn>
                                        <p:tgtEl>
                                          <p:spTgt spid="77855"/>
                                        </p:tgtEl>
                                        <p:attrNameLst>
                                          <p:attrName>style.visibility</p:attrName>
                                        </p:attrNameLst>
                                      </p:cBhvr>
                                      <p:to>
                                        <p:strVal val="visible"/>
                                      </p:to>
                                    </p:set>
                                  </p:childTnLst>
                                </p:cTn>
                              </p:par>
                            </p:childTnLst>
                          </p:cTn>
                        </p:par>
                        <p:par>
                          <p:cTn id="7" fill="hold" nodeType="afterGroup">
                            <p:stCondLst>
                              <p:cond delay="1500"/>
                            </p:stCondLst>
                            <p:childTnLst>
                              <p:par>
                                <p:cTn id="8" presetID="4" presetClass="entr" presetSubtype="32" fill="hold" grpId="0" nodeType="afterEffect">
                                  <p:stCondLst>
                                    <p:cond delay="1000"/>
                                  </p:stCondLst>
                                  <p:childTnLst>
                                    <p:set>
                                      <p:cBhvr>
                                        <p:cTn id="9" dur="1" fill="hold">
                                          <p:stCondLst>
                                            <p:cond delay="0"/>
                                          </p:stCondLst>
                                        </p:cTn>
                                        <p:tgtEl>
                                          <p:spTgt spid="77836"/>
                                        </p:tgtEl>
                                        <p:attrNameLst>
                                          <p:attrName>style.visibility</p:attrName>
                                        </p:attrNameLst>
                                      </p:cBhvr>
                                      <p:to>
                                        <p:strVal val="visible"/>
                                      </p:to>
                                    </p:set>
                                    <p:animEffect transition="in" filter="box(out)">
                                      <p:cBhvr>
                                        <p:cTn id="10" dur="500"/>
                                        <p:tgtEl>
                                          <p:spTgt spid="77836"/>
                                        </p:tgtEl>
                                      </p:cBhvr>
                                    </p:animEffect>
                                  </p:childTnLst>
                                </p:cTn>
                              </p:par>
                            </p:childTnLst>
                          </p:cTn>
                        </p:par>
                        <p:par>
                          <p:cTn id="11" fill="hold" nodeType="afterGroup">
                            <p:stCondLst>
                              <p:cond delay="3000"/>
                            </p:stCondLst>
                            <p:childTnLst>
                              <p:par>
                                <p:cTn id="12" presetID="4" presetClass="entr" presetSubtype="32" fill="hold" nodeType="afterEffect">
                                  <p:stCondLst>
                                    <p:cond delay="1000"/>
                                  </p:stCondLst>
                                  <p:childTnLst>
                                    <p:set>
                                      <p:cBhvr>
                                        <p:cTn id="13" dur="1" fill="hold">
                                          <p:stCondLst>
                                            <p:cond delay="0"/>
                                          </p:stCondLst>
                                        </p:cTn>
                                        <p:tgtEl>
                                          <p:spTgt spid="77826"/>
                                        </p:tgtEl>
                                        <p:attrNameLst>
                                          <p:attrName>style.visibility</p:attrName>
                                        </p:attrNameLst>
                                      </p:cBhvr>
                                      <p:to>
                                        <p:strVal val="visible"/>
                                      </p:to>
                                    </p:set>
                                    <p:animEffect transition="in" filter="box(out)">
                                      <p:cBhvr>
                                        <p:cTn id="14" dur="500"/>
                                        <p:tgtEl>
                                          <p:spTgt spid="77826"/>
                                        </p:tgtEl>
                                      </p:cBhvr>
                                    </p:animEffect>
                                  </p:childTnLst>
                                </p:cTn>
                              </p:par>
                            </p:childTnLst>
                          </p:cTn>
                        </p:par>
                        <p:par>
                          <p:cTn id="15" fill="hold" nodeType="afterGroup">
                            <p:stCondLst>
                              <p:cond delay="4500"/>
                            </p:stCondLst>
                            <p:childTnLst>
                              <p:par>
                                <p:cTn id="16" presetID="22" presetClass="entr" presetSubtype="2" fill="hold" nodeType="afterEffect">
                                  <p:stCondLst>
                                    <p:cond delay="1000"/>
                                  </p:stCondLst>
                                  <p:childTnLst>
                                    <p:set>
                                      <p:cBhvr>
                                        <p:cTn id="17" dur="1" fill="hold">
                                          <p:stCondLst>
                                            <p:cond delay="0"/>
                                          </p:stCondLst>
                                        </p:cTn>
                                        <p:tgtEl>
                                          <p:spTgt spid="77840"/>
                                        </p:tgtEl>
                                        <p:attrNameLst>
                                          <p:attrName>style.visibility</p:attrName>
                                        </p:attrNameLst>
                                      </p:cBhvr>
                                      <p:to>
                                        <p:strVal val="visible"/>
                                      </p:to>
                                    </p:set>
                                    <p:animEffect transition="in" filter="wipe(right)">
                                      <p:cBhvr>
                                        <p:cTn id="18" dur="500"/>
                                        <p:tgtEl>
                                          <p:spTgt spid="77840"/>
                                        </p:tgtEl>
                                      </p:cBhvr>
                                    </p:animEffect>
                                  </p:childTnLst>
                                </p:cTn>
                              </p:par>
                            </p:childTnLst>
                          </p:cTn>
                        </p:par>
                        <p:par>
                          <p:cTn id="19" fill="hold" nodeType="afterGroup">
                            <p:stCondLst>
                              <p:cond delay="6000"/>
                            </p:stCondLst>
                            <p:childTnLst>
                              <p:par>
                                <p:cTn id="20" presetID="22" presetClass="entr" presetSubtype="2" fill="hold" nodeType="afterEffect">
                                  <p:stCondLst>
                                    <p:cond delay="1000"/>
                                  </p:stCondLst>
                                  <p:childTnLst>
                                    <p:set>
                                      <p:cBhvr>
                                        <p:cTn id="21" dur="1" fill="hold">
                                          <p:stCondLst>
                                            <p:cond delay="0"/>
                                          </p:stCondLst>
                                        </p:cTn>
                                        <p:tgtEl>
                                          <p:spTgt spid="77841"/>
                                        </p:tgtEl>
                                        <p:attrNameLst>
                                          <p:attrName>style.visibility</p:attrName>
                                        </p:attrNameLst>
                                      </p:cBhvr>
                                      <p:to>
                                        <p:strVal val="visible"/>
                                      </p:to>
                                    </p:set>
                                    <p:animEffect transition="in" filter="wipe(right)">
                                      <p:cBhvr>
                                        <p:cTn id="22" dur="500"/>
                                        <p:tgtEl>
                                          <p:spTgt spid="77841"/>
                                        </p:tgtEl>
                                      </p:cBhvr>
                                    </p:animEffect>
                                  </p:childTnLst>
                                </p:cTn>
                              </p:par>
                            </p:childTnLst>
                          </p:cTn>
                        </p:par>
                        <p:par>
                          <p:cTn id="23" fill="hold" nodeType="afterGroup">
                            <p:stCondLst>
                              <p:cond delay="7500"/>
                            </p:stCondLst>
                            <p:childTnLst>
                              <p:par>
                                <p:cTn id="24" presetID="22" presetClass="entr" presetSubtype="2" fill="hold" nodeType="afterEffect">
                                  <p:stCondLst>
                                    <p:cond delay="1000"/>
                                  </p:stCondLst>
                                  <p:childTnLst>
                                    <p:set>
                                      <p:cBhvr>
                                        <p:cTn id="25" dur="1" fill="hold">
                                          <p:stCondLst>
                                            <p:cond delay="0"/>
                                          </p:stCondLst>
                                        </p:cTn>
                                        <p:tgtEl>
                                          <p:spTgt spid="77842"/>
                                        </p:tgtEl>
                                        <p:attrNameLst>
                                          <p:attrName>style.visibility</p:attrName>
                                        </p:attrNameLst>
                                      </p:cBhvr>
                                      <p:to>
                                        <p:strVal val="visible"/>
                                      </p:to>
                                    </p:set>
                                    <p:animEffect transition="in" filter="wipe(right)">
                                      <p:cBhvr>
                                        <p:cTn id="26" dur="500"/>
                                        <p:tgtEl>
                                          <p:spTgt spid="77842"/>
                                        </p:tgtEl>
                                      </p:cBhvr>
                                    </p:animEffect>
                                  </p:childTnLst>
                                </p:cTn>
                              </p:par>
                            </p:childTnLst>
                          </p:cTn>
                        </p:par>
                        <p:par>
                          <p:cTn id="27" fill="hold" nodeType="afterGroup">
                            <p:stCondLst>
                              <p:cond delay="9000"/>
                            </p:stCondLst>
                            <p:childTnLst>
                              <p:par>
                                <p:cTn id="28" presetID="3" presetClass="entr" presetSubtype="10" fill="hold" grpId="0" nodeType="afterEffect">
                                  <p:stCondLst>
                                    <p:cond delay="1000"/>
                                  </p:stCondLst>
                                  <p:childTnLst>
                                    <p:set>
                                      <p:cBhvr>
                                        <p:cTn id="29" dur="1" fill="hold">
                                          <p:stCondLst>
                                            <p:cond delay="0"/>
                                          </p:stCondLst>
                                        </p:cTn>
                                        <p:tgtEl>
                                          <p:spTgt spid="77843"/>
                                        </p:tgtEl>
                                        <p:attrNameLst>
                                          <p:attrName>style.visibility</p:attrName>
                                        </p:attrNameLst>
                                      </p:cBhvr>
                                      <p:to>
                                        <p:strVal val="visible"/>
                                      </p:to>
                                    </p:set>
                                    <p:animEffect transition="in" filter="blinds(horizontal)">
                                      <p:cBhvr>
                                        <p:cTn id="30" dur="500"/>
                                        <p:tgtEl>
                                          <p:spTgt spid="77843"/>
                                        </p:tgtEl>
                                      </p:cBhvr>
                                    </p:animEffect>
                                  </p:childTnLst>
                                </p:cTn>
                              </p:par>
                            </p:childTnLst>
                          </p:cTn>
                        </p:par>
                        <p:par>
                          <p:cTn id="31" fill="hold" nodeType="afterGroup">
                            <p:stCondLst>
                              <p:cond delay="10500"/>
                            </p:stCondLst>
                            <p:childTnLst>
                              <p:par>
                                <p:cTn id="32" presetID="9" presetClass="entr" presetSubtype="0" fill="hold" nodeType="afterEffect">
                                  <p:stCondLst>
                                    <p:cond delay="1000"/>
                                  </p:stCondLst>
                                  <p:childTnLst>
                                    <p:set>
                                      <p:cBhvr>
                                        <p:cTn id="33" dur="1" fill="hold">
                                          <p:stCondLst>
                                            <p:cond delay="0"/>
                                          </p:stCondLst>
                                        </p:cTn>
                                        <p:tgtEl>
                                          <p:spTgt spid="77828"/>
                                        </p:tgtEl>
                                        <p:attrNameLst>
                                          <p:attrName>style.visibility</p:attrName>
                                        </p:attrNameLst>
                                      </p:cBhvr>
                                      <p:to>
                                        <p:strVal val="visible"/>
                                      </p:to>
                                    </p:set>
                                    <p:animEffect transition="in" filter="dissolve">
                                      <p:cBhvr>
                                        <p:cTn id="34" dur="500"/>
                                        <p:tgtEl>
                                          <p:spTgt spid="77828"/>
                                        </p:tgtEl>
                                      </p:cBhvr>
                                    </p:animEffect>
                                  </p:childTnLst>
                                </p:cTn>
                              </p:par>
                            </p:childTnLst>
                          </p:cTn>
                        </p:par>
                        <p:par>
                          <p:cTn id="35" fill="hold" nodeType="afterGroup">
                            <p:stCondLst>
                              <p:cond delay="12000"/>
                            </p:stCondLst>
                            <p:childTnLst>
                              <p:par>
                                <p:cTn id="36" presetID="9" presetClass="entr" presetSubtype="0" fill="hold" grpId="0" nodeType="afterEffect">
                                  <p:stCondLst>
                                    <p:cond delay="1000"/>
                                  </p:stCondLst>
                                  <p:childTnLst>
                                    <p:set>
                                      <p:cBhvr>
                                        <p:cTn id="37" dur="1" fill="hold">
                                          <p:stCondLst>
                                            <p:cond delay="0"/>
                                          </p:stCondLst>
                                        </p:cTn>
                                        <p:tgtEl>
                                          <p:spTgt spid="77831"/>
                                        </p:tgtEl>
                                        <p:attrNameLst>
                                          <p:attrName>style.visibility</p:attrName>
                                        </p:attrNameLst>
                                      </p:cBhvr>
                                      <p:to>
                                        <p:strVal val="visible"/>
                                      </p:to>
                                    </p:set>
                                    <p:animEffect transition="in" filter="dissolve">
                                      <p:cBhvr>
                                        <p:cTn id="38" dur="500"/>
                                        <p:tgtEl>
                                          <p:spTgt spid="77831"/>
                                        </p:tgtEl>
                                      </p:cBhvr>
                                    </p:animEffect>
                                  </p:childTnLst>
                                </p:cTn>
                              </p:par>
                            </p:childTnLst>
                          </p:cTn>
                        </p:par>
                        <p:par>
                          <p:cTn id="39" fill="hold" nodeType="afterGroup">
                            <p:stCondLst>
                              <p:cond delay="13500"/>
                            </p:stCondLst>
                            <p:childTnLst>
                              <p:par>
                                <p:cTn id="40" presetID="9" presetClass="entr" presetSubtype="0" fill="hold" nodeType="afterEffect">
                                  <p:stCondLst>
                                    <p:cond delay="1000"/>
                                  </p:stCondLst>
                                  <p:childTnLst>
                                    <p:set>
                                      <p:cBhvr>
                                        <p:cTn id="41" dur="1" fill="hold">
                                          <p:stCondLst>
                                            <p:cond delay="0"/>
                                          </p:stCondLst>
                                        </p:cTn>
                                        <p:tgtEl>
                                          <p:spTgt spid="77844"/>
                                        </p:tgtEl>
                                        <p:attrNameLst>
                                          <p:attrName>style.visibility</p:attrName>
                                        </p:attrNameLst>
                                      </p:cBhvr>
                                      <p:to>
                                        <p:strVal val="visible"/>
                                      </p:to>
                                    </p:set>
                                    <p:animEffect transition="in" filter="dissolve">
                                      <p:cBhvr>
                                        <p:cTn id="42" dur="500"/>
                                        <p:tgtEl>
                                          <p:spTgt spid="77844"/>
                                        </p:tgtEl>
                                      </p:cBhvr>
                                    </p:animEffect>
                                  </p:childTnLst>
                                </p:cTn>
                              </p:par>
                            </p:childTnLst>
                          </p:cTn>
                        </p:par>
                        <p:par>
                          <p:cTn id="43" fill="hold" nodeType="afterGroup">
                            <p:stCondLst>
                              <p:cond delay="15000"/>
                            </p:stCondLst>
                            <p:childTnLst>
                              <p:par>
                                <p:cTn id="44" presetID="9" presetClass="entr" presetSubtype="0" fill="hold" grpId="0" nodeType="afterEffect">
                                  <p:stCondLst>
                                    <p:cond delay="1000"/>
                                  </p:stCondLst>
                                  <p:childTnLst>
                                    <p:set>
                                      <p:cBhvr>
                                        <p:cTn id="45" dur="1" fill="hold">
                                          <p:stCondLst>
                                            <p:cond delay="0"/>
                                          </p:stCondLst>
                                        </p:cTn>
                                        <p:tgtEl>
                                          <p:spTgt spid="77849"/>
                                        </p:tgtEl>
                                        <p:attrNameLst>
                                          <p:attrName>style.visibility</p:attrName>
                                        </p:attrNameLst>
                                      </p:cBhvr>
                                      <p:to>
                                        <p:strVal val="visible"/>
                                      </p:to>
                                    </p:set>
                                    <p:animEffect transition="in" filter="dissolve">
                                      <p:cBhvr>
                                        <p:cTn id="46" dur="500"/>
                                        <p:tgtEl>
                                          <p:spTgt spid="77849"/>
                                        </p:tgtEl>
                                      </p:cBhvr>
                                    </p:animEffect>
                                  </p:childTnLst>
                                </p:cTn>
                              </p:par>
                            </p:childTnLst>
                          </p:cTn>
                        </p:par>
                        <p:par>
                          <p:cTn id="47" fill="hold" nodeType="afterGroup">
                            <p:stCondLst>
                              <p:cond delay="16500"/>
                            </p:stCondLst>
                            <p:childTnLst>
                              <p:par>
                                <p:cTn id="48" presetID="9" presetClass="entr" presetSubtype="0" fill="hold" nodeType="afterEffect">
                                  <p:stCondLst>
                                    <p:cond delay="1000"/>
                                  </p:stCondLst>
                                  <p:childTnLst>
                                    <p:set>
                                      <p:cBhvr>
                                        <p:cTn id="49" dur="1" fill="hold">
                                          <p:stCondLst>
                                            <p:cond delay="0"/>
                                          </p:stCondLst>
                                        </p:cTn>
                                        <p:tgtEl>
                                          <p:spTgt spid="77829"/>
                                        </p:tgtEl>
                                        <p:attrNameLst>
                                          <p:attrName>style.visibility</p:attrName>
                                        </p:attrNameLst>
                                      </p:cBhvr>
                                      <p:to>
                                        <p:strVal val="visible"/>
                                      </p:to>
                                    </p:set>
                                    <p:animEffect transition="in" filter="dissolve">
                                      <p:cBhvr>
                                        <p:cTn id="50" dur="500"/>
                                        <p:tgtEl>
                                          <p:spTgt spid="77829"/>
                                        </p:tgtEl>
                                      </p:cBhvr>
                                    </p:animEffect>
                                  </p:childTnLst>
                                </p:cTn>
                              </p:par>
                            </p:childTnLst>
                          </p:cTn>
                        </p:par>
                        <p:par>
                          <p:cTn id="51" fill="hold" nodeType="afterGroup">
                            <p:stCondLst>
                              <p:cond delay="18000"/>
                            </p:stCondLst>
                            <p:childTnLst>
                              <p:par>
                                <p:cTn id="52" presetID="9" presetClass="entr" presetSubtype="0" fill="hold" grpId="0" nodeType="afterEffect">
                                  <p:stCondLst>
                                    <p:cond delay="1000"/>
                                  </p:stCondLst>
                                  <p:childTnLst>
                                    <p:set>
                                      <p:cBhvr>
                                        <p:cTn id="53" dur="1" fill="hold">
                                          <p:stCondLst>
                                            <p:cond delay="0"/>
                                          </p:stCondLst>
                                        </p:cTn>
                                        <p:tgtEl>
                                          <p:spTgt spid="77832"/>
                                        </p:tgtEl>
                                        <p:attrNameLst>
                                          <p:attrName>style.visibility</p:attrName>
                                        </p:attrNameLst>
                                      </p:cBhvr>
                                      <p:to>
                                        <p:strVal val="visible"/>
                                      </p:to>
                                    </p:set>
                                    <p:animEffect transition="in" filter="dissolve">
                                      <p:cBhvr>
                                        <p:cTn id="54" dur="500"/>
                                        <p:tgtEl>
                                          <p:spTgt spid="77832"/>
                                        </p:tgtEl>
                                      </p:cBhvr>
                                    </p:animEffect>
                                  </p:childTnLst>
                                </p:cTn>
                              </p:par>
                            </p:childTnLst>
                          </p:cTn>
                        </p:par>
                        <p:par>
                          <p:cTn id="55" fill="hold" nodeType="afterGroup">
                            <p:stCondLst>
                              <p:cond delay="19500"/>
                            </p:stCondLst>
                            <p:childTnLst>
                              <p:par>
                                <p:cTn id="56" presetID="2" presetClass="entr" presetSubtype="8" fill="hold" grpId="0" nodeType="afterEffect">
                                  <p:stCondLst>
                                    <p:cond delay="6000"/>
                                  </p:stCondLst>
                                  <p:childTnLst>
                                    <p:set>
                                      <p:cBhvr>
                                        <p:cTn id="57" dur="1" fill="hold">
                                          <p:stCondLst>
                                            <p:cond delay="0"/>
                                          </p:stCondLst>
                                        </p:cTn>
                                        <p:tgtEl>
                                          <p:spTgt spid="77852"/>
                                        </p:tgtEl>
                                        <p:attrNameLst>
                                          <p:attrName>style.visibility</p:attrName>
                                        </p:attrNameLst>
                                      </p:cBhvr>
                                      <p:to>
                                        <p:strVal val="visible"/>
                                      </p:to>
                                    </p:set>
                                    <p:anim calcmode="lin" valueType="num">
                                      <p:cBhvr additive="base">
                                        <p:cTn id="58" dur="500" fill="hold"/>
                                        <p:tgtEl>
                                          <p:spTgt spid="77852"/>
                                        </p:tgtEl>
                                        <p:attrNameLst>
                                          <p:attrName>ppt_x</p:attrName>
                                        </p:attrNameLst>
                                      </p:cBhvr>
                                      <p:tavLst>
                                        <p:tav tm="0">
                                          <p:val>
                                            <p:strVal val="0-#ppt_w/2"/>
                                          </p:val>
                                        </p:tav>
                                        <p:tav tm="100000">
                                          <p:val>
                                            <p:strVal val="#ppt_x"/>
                                          </p:val>
                                        </p:tav>
                                      </p:tavLst>
                                    </p:anim>
                                    <p:anim calcmode="lin" valueType="num">
                                      <p:cBhvr additive="base">
                                        <p:cTn id="59" dur="500" fill="hold"/>
                                        <p:tgtEl>
                                          <p:spTgt spid="77852"/>
                                        </p:tgtEl>
                                        <p:attrNameLst>
                                          <p:attrName>ppt_y</p:attrName>
                                        </p:attrNameLst>
                                      </p:cBhvr>
                                      <p:tavLst>
                                        <p:tav tm="0">
                                          <p:val>
                                            <p:strVal val="#ppt_y"/>
                                          </p:val>
                                        </p:tav>
                                        <p:tav tm="100000">
                                          <p:val>
                                            <p:strVal val="#ppt_y"/>
                                          </p:val>
                                        </p:tav>
                                      </p:tavLst>
                                    </p:anim>
                                  </p:childTnLst>
                                </p:cTn>
                              </p:par>
                            </p:childTnLst>
                          </p:cTn>
                        </p:par>
                        <p:par>
                          <p:cTn id="60" fill="hold" nodeType="afterGroup">
                            <p:stCondLst>
                              <p:cond delay="26000"/>
                            </p:stCondLst>
                            <p:childTnLst>
                              <p:par>
                                <p:cTn id="61" presetID="22" presetClass="entr" presetSubtype="4" fill="hold" nodeType="afterEffect">
                                  <p:stCondLst>
                                    <p:cond delay="7000"/>
                                  </p:stCondLst>
                                  <p:childTnLst>
                                    <p:set>
                                      <p:cBhvr>
                                        <p:cTn id="62" dur="1" fill="hold">
                                          <p:stCondLst>
                                            <p:cond delay="0"/>
                                          </p:stCondLst>
                                        </p:cTn>
                                        <p:tgtEl>
                                          <p:spTgt spid="77853"/>
                                        </p:tgtEl>
                                        <p:attrNameLst>
                                          <p:attrName>style.visibility</p:attrName>
                                        </p:attrNameLst>
                                      </p:cBhvr>
                                      <p:to>
                                        <p:strVal val="visible"/>
                                      </p:to>
                                    </p:set>
                                    <p:animEffect transition="in" filter="wipe(down)">
                                      <p:cBhvr>
                                        <p:cTn id="63" dur="500"/>
                                        <p:tgtEl>
                                          <p:spTgt spid="77853"/>
                                        </p:tgtEl>
                                      </p:cBhvr>
                                    </p:animEffect>
                                  </p:childTnLst>
                                </p:cTn>
                              </p:par>
                            </p:childTnLst>
                          </p:cTn>
                        </p:par>
                        <p:par>
                          <p:cTn id="64" fill="hold" nodeType="afterGroup">
                            <p:stCondLst>
                              <p:cond delay="33500"/>
                            </p:stCondLst>
                            <p:childTnLst>
                              <p:par>
                                <p:cTn id="65" presetID="15" presetClass="entr" presetSubtype="0" fill="hold" nodeType="afterEffect">
                                  <p:stCondLst>
                                    <p:cond delay="1000"/>
                                  </p:stCondLst>
                                  <p:childTnLst>
                                    <p:set>
                                      <p:cBhvr>
                                        <p:cTn id="66" dur="1" fill="hold">
                                          <p:stCondLst>
                                            <p:cond delay="0"/>
                                          </p:stCondLst>
                                        </p:cTn>
                                        <p:tgtEl>
                                          <p:spTgt spid="77854"/>
                                        </p:tgtEl>
                                        <p:attrNameLst>
                                          <p:attrName>style.visibility</p:attrName>
                                        </p:attrNameLst>
                                      </p:cBhvr>
                                      <p:to>
                                        <p:strVal val="visible"/>
                                      </p:to>
                                    </p:set>
                                    <p:anim calcmode="lin" valueType="num">
                                      <p:cBhvr>
                                        <p:cTn id="67" dur="1000" fill="hold"/>
                                        <p:tgtEl>
                                          <p:spTgt spid="77854"/>
                                        </p:tgtEl>
                                        <p:attrNameLst>
                                          <p:attrName>ppt_w</p:attrName>
                                        </p:attrNameLst>
                                      </p:cBhvr>
                                      <p:tavLst>
                                        <p:tav tm="0">
                                          <p:val>
                                            <p:fltVal val="0"/>
                                          </p:val>
                                        </p:tav>
                                        <p:tav tm="100000">
                                          <p:val>
                                            <p:strVal val="#ppt_w"/>
                                          </p:val>
                                        </p:tav>
                                      </p:tavLst>
                                    </p:anim>
                                    <p:anim calcmode="lin" valueType="num">
                                      <p:cBhvr>
                                        <p:cTn id="68" dur="1000" fill="hold"/>
                                        <p:tgtEl>
                                          <p:spTgt spid="77854"/>
                                        </p:tgtEl>
                                        <p:attrNameLst>
                                          <p:attrName>ppt_h</p:attrName>
                                        </p:attrNameLst>
                                      </p:cBhvr>
                                      <p:tavLst>
                                        <p:tav tm="0">
                                          <p:val>
                                            <p:fltVal val="0"/>
                                          </p:val>
                                        </p:tav>
                                        <p:tav tm="100000">
                                          <p:val>
                                            <p:strVal val="#ppt_h"/>
                                          </p:val>
                                        </p:tav>
                                      </p:tavLst>
                                    </p:anim>
                                    <p:anim calcmode="lin" valueType="num">
                                      <p:cBhvr>
                                        <p:cTn id="69" dur="1000" fill="hold"/>
                                        <p:tgtEl>
                                          <p:spTgt spid="77854"/>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7785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1" grpId="0" autoUpdateAnimBg="0"/>
      <p:bldP spid="77832" grpId="0" autoUpdateAnimBg="0"/>
      <p:bldP spid="77836" grpId="0" autoUpdateAnimBg="0"/>
      <p:bldP spid="77843" grpId="0" autoUpdateAnimBg="0"/>
      <p:bldP spid="77849" grpId="0" autoUpdateAnimBg="0"/>
      <p:bldP spid="77852" grpId="0" animBg="1"/>
      <p:bldP spid="7785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2">
            <a:extLst>
              <a:ext uri="{FF2B5EF4-FFF2-40B4-BE49-F238E27FC236}">
                <a16:creationId xmlns:a16="http://schemas.microsoft.com/office/drawing/2014/main" id="{E7B70295-0946-B14B-9C17-C033978AC54D}"/>
              </a:ext>
            </a:extLst>
          </p:cNvPr>
          <p:cNvSpPr>
            <a:spLocks noGrp="1" noChangeArrowheads="1"/>
          </p:cNvSpPr>
          <p:nvPr>
            <p:ph type="title"/>
          </p:nvPr>
        </p:nvSpPr>
        <p:spPr>
          <a:xfrm>
            <a:off x="304800" y="381000"/>
            <a:ext cx="3124200" cy="3276600"/>
          </a:xfrm>
        </p:spPr>
        <p:txBody>
          <a:bodyPr/>
          <a:lstStyle/>
          <a:p>
            <a:pPr eaLnBrk="1" hangingPunct="1"/>
            <a:r>
              <a:rPr lang="en-US" altLang="en-US"/>
              <a:t>Assyri</a:t>
            </a:r>
            <a:br>
              <a:rPr lang="en-US" altLang="en-US"/>
            </a:br>
            <a:r>
              <a:rPr lang="en-US" altLang="en-US"/>
              <a:t>Vây thành Lachish</a:t>
            </a:r>
          </a:p>
        </p:txBody>
      </p:sp>
      <p:pic>
        <p:nvPicPr>
          <p:cNvPr id="172034" name="Picture 3" descr="Assyrians at Lachish">
            <a:extLst>
              <a:ext uri="{FF2B5EF4-FFF2-40B4-BE49-F238E27FC236}">
                <a16:creationId xmlns:a16="http://schemas.microsoft.com/office/drawing/2014/main" id="{CB38BC7D-905E-2843-B76B-0907C2AC6B4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32678"/>
          <a:stretch>
            <a:fillRect/>
          </a:stretch>
        </p:blipFill>
        <p:spPr>
          <a:xfrm>
            <a:off x="2616200" y="0"/>
            <a:ext cx="6527800" cy="6858000"/>
          </a:xfr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a:extLst>
              <a:ext uri="{FF2B5EF4-FFF2-40B4-BE49-F238E27FC236}">
                <a16:creationId xmlns:a16="http://schemas.microsoft.com/office/drawing/2014/main" id="{B625C5F1-6C92-1B4C-B401-1815C9998F71}"/>
              </a:ext>
            </a:extLst>
          </p:cNvPr>
          <p:cNvSpPr>
            <a:spLocks noGrp="1" noChangeArrowheads="1"/>
          </p:cNvSpPr>
          <p:nvPr>
            <p:ph type="title"/>
          </p:nvPr>
        </p:nvSpPr>
        <p:spPr>
          <a:xfrm>
            <a:off x="2514600" y="0"/>
            <a:ext cx="4191000" cy="1600200"/>
          </a:xfrm>
        </p:spPr>
        <p:txBody>
          <a:bodyPr/>
          <a:lstStyle/>
          <a:p>
            <a:pPr eaLnBrk="1" hangingPunct="1"/>
            <a:r>
              <a:rPr lang="en-US" altLang="en-US">
                <a:solidFill>
                  <a:srgbClr val="FFFF00"/>
                </a:solidFill>
              </a:rPr>
              <a:t>Assyri phát triển</a:t>
            </a:r>
          </a:p>
        </p:txBody>
      </p:sp>
      <p:pic>
        <p:nvPicPr>
          <p:cNvPr id="174082" name="Picture 3" descr="60 Assyrian">
            <a:extLst>
              <a:ext uri="{FF2B5EF4-FFF2-40B4-BE49-F238E27FC236}">
                <a16:creationId xmlns:a16="http://schemas.microsoft.com/office/drawing/2014/main" id="{9419849A-2D8D-DF46-8E3F-63AFC383A07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r="6667" b="10028"/>
          <a:stretch>
            <a:fillRect/>
          </a:stretch>
        </p:blipFill>
        <p:spPr>
          <a:xfrm>
            <a:off x="609600" y="1465263"/>
            <a:ext cx="8534400" cy="5468937"/>
          </a:xfrm>
        </p:spPr>
      </p:pic>
      <p:sp>
        <p:nvSpPr>
          <p:cNvPr id="81924" name="Text Box 4">
            <a:extLst>
              <a:ext uri="{FF2B5EF4-FFF2-40B4-BE49-F238E27FC236}">
                <a16:creationId xmlns:a16="http://schemas.microsoft.com/office/drawing/2014/main" id="{E654D72E-F4D8-2047-BB57-E812496F774A}"/>
              </a:ext>
            </a:extLst>
          </p:cNvPr>
          <p:cNvSpPr txBox="1">
            <a:spLocks noChangeArrowheads="1"/>
          </p:cNvSpPr>
          <p:nvPr/>
        </p:nvSpPr>
        <p:spPr bwMode="auto">
          <a:xfrm>
            <a:off x="2819400" y="5287963"/>
            <a:ext cx="3886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buFontTx/>
              <a:buChar char="•"/>
            </a:pPr>
            <a:r>
              <a:rPr lang="en-US" altLang="en-US" sz="3200" b="1">
                <a:solidFill>
                  <a:srgbClr val="BA1236"/>
                </a:solidFill>
                <a:latin typeface="Times New Roman" panose="02020603050405020304" pitchFamily="18" charset="0"/>
              </a:rPr>
              <a:t>Samari thất thủ</a:t>
            </a:r>
            <a:endParaRPr lang="en-US" altLang="en-US" sz="3200" b="1">
              <a:solidFill>
                <a:srgbClr val="000099"/>
              </a:solidFill>
              <a:latin typeface="Times New Roman" panose="02020603050405020304" pitchFamily="18" charset="0"/>
            </a:endParaRPr>
          </a:p>
        </p:txBody>
      </p:sp>
      <p:sp>
        <p:nvSpPr>
          <p:cNvPr id="81925" name="Text Box 5">
            <a:extLst>
              <a:ext uri="{FF2B5EF4-FFF2-40B4-BE49-F238E27FC236}">
                <a16:creationId xmlns:a16="http://schemas.microsoft.com/office/drawing/2014/main" id="{B383F84F-241B-F346-98AF-C2689BF6AB92}"/>
              </a:ext>
            </a:extLst>
          </p:cNvPr>
          <p:cNvSpPr txBox="1">
            <a:spLocks noChangeArrowheads="1"/>
          </p:cNvSpPr>
          <p:nvPr/>
        </p:nvSpPr>
        <p:spPr bwMode="auto">
          <a:xfrm>
            <a:off x="6858000" y="0"/>
            <a:ext cx="2286000" cy="5878513"/>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2000" b="1">
              <a:latin typeface="Geneva" panose="020B0503030404040204" pitchFamily="34" charset="0"/>
            </a:endParaRPr>
          </a:p>
          <a:p>
            <a:pPr eaLnBrk="1" hangingPunct="1"/>
            <a:r>
              <a:rPr lang="vi-VN" altLang="en-US"/>
              <a:t>Năm thứ chín đời Ô-sê, vua A-si-ri hãm lấy Sa-ma-ri, đem dân Y-sơ-ra-ên sang qua A-si-ri, lập họ ở tại Cha-la và trên bờ Cha-bo, sông của Gô-xan, cùng trong các thành nước Mê-đi.</a:t>
            </a:r>
            <a:br>
              <a:rPr lang="vi-VN" altLang="en-US"/>
            </a:br>
            <a:r>
              <a:rPr lang="en-US" altLang="en-US" b="1">
                <a:latin typeface="Geneva" panose="020B0503030404040204" pitchFamily="34" charset="0"/>
              </a:rPr>
              <a:t>(2 Vua 17:6).</a:t>
            </a:r>
          </a:p>
          <a:p>
            <a:pPr eaLnBrk="1" hangingPunct="1"/>
            <a:endParaRPr lang="en-US" altLang="en-US" sz="2000" b="1">
              <a:latin typeface="Geneva" panose="020B0503030404040204" pitchFamily="34" charset="0"/>
            </a:endParaRPr>
          </a:p>
        </p:txBody>
      </p:sp>
      <p:sp>
        <p:nvSpPr>
          <p:cNvPr id="81926" name="Text Box 6">
            <a:extLst>
              <a:ext uri="{FF2B5EF4-FFF2-40B4-BE49-F238E27FC236}">
                <a16:creationId xmlns:a16="http://schemas.microsoft.com/office/drawing/2014/main" id="{46EBADC7-61D2-DC49-9359-DC369DB01C28}"/>
              </a:ext>
            </a:extLst>
          </p:cNvPr>
          <p:cNvSpPr txBox="1">
            <a:spLocks noChangeArrowheads="1"/>
          </p:cNvSpPr>
          <p:nvPr/>
        </p:nvSpPr>
        <p:spPr bwMode="auto">
          <a:xfrm>
            <a:off x="0" y="0"/>
            <a:ext cx="2286000" cy="5632450"/>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vi-VN" altLang="en-US"/>
              <a:t>Vua A-si-ri đem người ở Ba-by-lôn, Cu-tha, A-va, Ha-mát và Sê-phạt-va-im, đặt ở trong các thành của Sa-ma-ri, thế cho dân Y-sơ-ra-ên. Chúng chiếm lấy nước Sa-ma-ri, và ở trong các thành nó.</a:t>
            </a:r>
            <a:r>
              <a:rPr lang="en-US" altLang="en-US" b="1">
                <a:latin typeface="Geneva" panose="020B0503030404040204" pitchFamily="34" charset="0"/>
              </a:rPr>
              <a:t>(2 Vua 17:24).</a:t>
            </a:r>
          </a:p>
        </p:txBody>
      </p:sp>
      <p:sp>
        <p:nvSpPr>
          <p:cNvPr id="81927" name="Oval 7">
            <a:extLst>
              <a:ext uri="{FF2B5EF4-FFF2-40B4-BE49-F238E27FC236}">
                <a16:creationId xmlns:a16="http://schemas.microsoft.com/office/drawing/2014/main" id="{C6E4ACC8-33C5-E244-8686-A2BCAA2992E0}"/>
              </a:ext>
            </a:extLst>
          </p:cNvPr>
          <p:cNvSpPr>
            <a:spLocks noChangeArrowheads="1"/>
          </p:cNvSpPr>
          <p:nvPr/>
        </p:nvSpPr>
        <p:spPr bwMode="auto">
          <a:xfrm>
            <a:off x="3352800" y="2971800"/>
            <a:ext cx="1066800" cy="1066800"/>
          </a:xfrm>
          <a:prstGeom prst="ellipse">
            <a:avLst/>
          </a:prstGeom>
          <a:noFill/>
          <a:ln w="57150" cap="sq">
            <a:solidFill>
              <a:srgbClr val="BA123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81928" name="Oval 8">
            <a:extLst>
              <a:ext uri="{FF2B5EF4-FFF2-40B4-BE49-F238E27FC236}">
                <a16:creationId xmlns:a16="http://schemas.microsoft.com/office/drawing/2014/main" id="{77870507-0634-C241-A418-676B2F4EF105}"/>
              </a:ext>
            </a:extLst>
          </p:cNvPr>
          <p:cNvSpPr>
            <a:spLocks noChangeArrowheads="1"/>
          </p:cNvSpPr>
          <p:nvPr/>
        </p:nvSpPr>
        <p:spPr bwMode="auto">
          <a:xfrm>
            <a:off x="5715000" y="3276600"/>
            <a:ext cx="1066800" cy="1066800"/>
          </a:xfrm>
          <a:prstGeom prst="ellipse">
            <a:avLst/>
          </a:prstGeom>
          <a:noFill/>
          <a:ln w="57150" cap="sq">
            <a:solidFill>
              <a:srgbClr val="BA123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81929" name="Line 9">
            <a:extLst>
              <a:ext uri="{FF2B5EF4-FFF2-40B4-BE49-F238E27FC236}">
                <a16:creationId xmlns:a16="http://schemas.microsoft.com/office/drawing/2014/main" id="{4E68A68A-1926-8D44-AAF8-D190BE81B6C6}"/>
              </a:ext>
            </a:extLst>
          </p:cNvPr>
          <p:cNvSpPr>
            <a:spLocks noChangeShapeType="1"/>
          </p:cNvSpPr>
          <p:nvPr/>
        </p:nvSpPr>
        <p:spPr bwMode="auto">
          <a:xfrm flipV="1">
            <a:off x="2590800" y="4038600"/>
            <a:ext cx="914400" cy="914400"/>
          </a:xfrm>
          <a:prstGeom prst="line">
            <a:avLst/>
          </a:prstGeom>
          <a:noFill/>
          <a:ln w="76200" cap="sq">
            <a:solidFill>
              <a:srgbClr val="BA1236"/>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81930" name="Line 10">
            <a:extLst>
              <a:ext uri="{FF2B5EF4-FFF2-40B4-BE49-F238E27FC236}">
                <a16:creationId xmlns:a16="http://schemas.microsoft.com/office/drawing/2014/main" id="{D68FE04E-B6DD-CE48-99B1-6559B11FDD66}"/>
              </a:ext>
            </a:extLst>
          </p:cNvPr>
          <p:cNvSpPr>
            <a:spLocks noChangeShapeType="1"/>
          </p:cNvSpPr>
          <p:nvPr/>
        </p:nvSpPr>
        <p:spPr bwMode="auto">
          <a:xfrm>
            <a:off x="4495800" y="3581400"/>
            <a:ext cx="1066800" cy="76200"/>
          </a:xfrm>
          <a:prstGeom prst="line">
            <a:avLst/>
          </a:prstGeom>
          <a:noFill/>
          <a:ln w="76200" cap="sq">
            <a:solidFill>
              <a:srgbClr val="BA1236"/>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81931" name="Text Box 11">
            <a:extLst>
              <a:ext uri="{FF2B5EF4-FFF2-40B4-BE49-F238E27FC236}">
                <a16:creationId xmlns:a16="http://schemas.microsoft.com/office/drawing/2014/main" id="{389CE4C2-9FDA-4D44-9294-AF6C0395320A}"/>
              </a:ext>
            </a:extLst>
          </p:cNvPr>
          <p:cNvSpPr txBox="1">
            <a:spLocks noChangeArrowheads="1"/>
          </p:cNvSpPr>
          <p:nvPr/>
        </p:nvSpPr>
        <p:spPr bwMode="auto">
          <a:xfrm>
            <a:off x="2819400" y="6049963"/>
            <a:ext cx="441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buFontTx/>
              <a:buChar char="•"/>
            </a:pPr>
            <a:r>
              <a:rPr lang="en-US" altLang="en-US" sz="3200" b="1">
                <a:solidFill>
                  <a:srgbClr val="000099"/>
                </a:solidFill>
                <a:latin typeface="Times New Roman" panose="02020603050405020304" pitchFamily="18" charset="0"/>
              </a:rPr>
              <a:t>Người Samari nổi dậy</a:t>
            </a:r>
          </a:p>
        </p:txBody>
      </p:sp>
      <p:sp>
        <p:nvSpPr>
          <p:cNvPr id="81932" name="Line 12">
            <a:extLst>
              <a:ext uri="{FF2B5EF4-FFF2-40B4-BE49-F238E27FC236}">
                <a16:creationId xmlns:a16="http://schemas.microsoft.com/office/drawing/2014/main" id="{6DE5ED1F-2507-C742-8EB5-E98EB0F2A14D}"/>
              </a:ext>
            </a:extLst>
          </p:cNvPr>
          <p:cNvSpPr>
            <a:spLocks noChangeShapeType="1"/>
          </p:cNvSpPr>
          <p:nvPr/>
        </p:nvSpPr>
        <p:spPr bwMode="auto">
          <a:xfrm rot="5400000">
            <a:off x="2400300" y="4152900"/>
            <a:ext cx="762000" cy="533400"/>
          </a:xfrm>
          <a:prstGeom prst="line">
            <a:avLst/>
          </a:prstGeom>
          <a:noFill/>
          <a:ln w="76200" cap="sq">
            <a:solidFill>
              <a:srgbClr val="000099"/>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81933" name="Line 13">
            <a:extLst>
              <a:ext uri="{FF2B5EF4-FFF2-40B4-BE49-F238E27FC236}">
                <a16:creationId xmlns:a16="http://schemas.microsoft.com/office/drawing/2014/main" id="{521BEA8A-F05B-084F-A6E9-E1A654558757}"/>
              </a:ext>
            </a:extLst>
          </p:cNvPr>
          <p:cNvSpPr>
            <a:spLocks noChangeShapeType="1"/>
          </p:cNvSpPr>
          <p:nvPr/>
        </p:nvSpPr>
        <p:spPr bwMode="auto">
          <a:xfrm rot="16200000" flipV="1">
            <a:off x="3962400" y="3657600"/>
            <a:ext cx="685800" cy="1295400"/>
          </a:xfrm>
          <a:prstGeom prst="line">
            <a:avLst/>
          </a:prstGeom>
          <a:noFill/>
          <a:ln w="76200" cap="sq">
            <a:solidFill>
              <a:srgbClr val="000099"/>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1924"/>
                                        </p:tgtEl>
                                        <p:attrNameLst>
                                          <p:attrName>style.visibility</p:attrName>
                                        </p:attrNameLst>
                                      </p:cBhvr>
                                      <p:to>
                                        <p:strVal val="visible"/>
                                      </p:to>
                                    </p:set>
                                    <p:anim calcmode="lin" valueType="num">
                                      <p:cBhvr additive="base">
                                        <p:cTn id="7" dur="500" fill="hold"/>
                                        <p:tgtEl>
                                          <p:spTgt spid="81924"/>
                                        </p:tgtEl>
                                        <p:attrNameLst>
                                          <p:attrName>ppt_x</p:attrName>
                                        </p:attrNameLst>
                                      </p:cBhvr>
                                      <p:tavLst>
                                        <p:tav tm="0">
                                          <p:val>
                                            <p:strVal val="#ppt_x"/>
                                          </p:val>
                                        </p:tav>
                                        <p:tav tm="100000">
                                          <p:val>
                                            <p:strVal val="#ppt_x"/>
                                          </p:val>
                                        </p:tav>
                                      </p:tavLst>
                                    </p:anim>
                                    <p:anim calcmode="lin" valueType="num">
                                      <p:cBhvr additive="base">
                                        <p:cTn id="8" dur="500" fill="hold"/>
                                        <p:tgtEl>
                                          <p:spTgt spid="8192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1925"/>
                                        </p:tgtEl>
                                        <p:attrNameLst>
                                          <p:attrName>style.visibility</p:attrName>
                                        </p:attrNameLst>
                                      </p:cBhvr>
                                      <p:to>
                                        <p:strVal val="visible"/>
                                      </p:to>
                                    </p:set>
                                    <p:animEffect transition="in" filter="fade">
                                      <p:cBhvr>
                                        <p:cTn id="13" dur="500"/>
                                        <p:tgtEl>
                                          <p:spTgt spid="8192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81929"/>
                                        </p:tgtEl>
                                        <p:attrNameLst>
                                          <p:attrName>style.visibility</p:attrName>
                                        </p:attrNameLst>
                                      </p:cBhvr>
                                      <p:to>
                                        <p:strVal val="visible"/>
                                      </p:to>
                                    </p:set>
                                    <p:animEffect transition="in" filter="fade">
                                      <p:cBhvr>
                                        <p:cTn id="18" dur="500"/>
                                        <p:tgtEl>
                                          <p:spTgt spid="8192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1927"/>
                                        </p:tgtEl>
                                        <p:attrNameLst>
                                          <p:attrName>style.visibility</p:attrName>
                                        </p:attrNameLst>
                                      </p:cBhvr>
                                      <p:to>
                                        <p:strVal val="visible"/>
                                      </p:to>
                                    </p:set>
                                    <p:animEffect transition="in" filter="fade">
                                      <p:cBhvr>
                                        <p:cTn id="23" dur="500"/>
                                        <p:tgtEl>
                                          <p:spTgt spid="819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81930"/>
                                        </p:tgtEl>
                                        <p:attrNameLst>
                                          <p:attrName>style.visibility</p:attrName>
                                        </p:attrNameLst>
                                      </p:cBhvr>
                                      <p:to>
                                        <p:strVal val="visible"/>
                                      </p:to>
                                    </p:set>
                                    <p:animEffect transition="in" filter="fade">
                                      <p:cBhvr>
                                        <p:cTn id="28" dur="500"/>
                                        <p:tgtEl>
                                          <p:spTgt spid="8193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1928"/>
                                        </p:tgtEl>
                                        <p:attrNameLst>
                                          <p:attrName>style.visibility</p:attrName>
                                        </p:attrNameLst>
                                      </p:cBhvr>
                                      <p:to>
                                        <p:strVal val="visible"/>
                                      </p:to>
                                    </p:set>
                                    <p:animEffect transition="in" filter="fade">
                                      <p:cBhvr>
                                        <p:cTn id="33" dur="500"/>
                                        <p:tgtEl>
                                          <p:spTgt spid="81928"/>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81931"/>
                                        </p:tgtEl>
                                        <p:attrNameLst>
                                          <p:attrName>style.visibility</p:attrName>
                                        </p:attrNameLst>
                                      </p:cBhvr>
                                      <p:to>
                                        <p:strVal val="visible"/>
                                      </p:to>
                                    </p:set>
                                    <p:anim calcmode="lin" valueType="num">
                                      <p:cBhvr additive="base">
                                        <p:cTn id="38" dur="500" fill="hold"/>
                                        <p:tgtEl>
                                          <p:spTgt spid="81931"/>
                                        </p:tgtEl>
                                        <p:attrNameLst>
                                          <p:attrName>ppt_x</p:attrName>
                                        </p:attrNameLst>
                                      </p:cBhvr>
                                      <p:tavLst>
                                        <p:tav tm="0">
                                          <p:val>
                                            <p:strVal val="#ppt_x"/>
                                          </p:val>
                                        </p:tav>
                                        <p:tav tm="100000">
                                          <p:val>
                                            <p:strVal val="#ppt_x"/>
                                          </p:val>
                                        </p:tav>
                                      </p:tavLst>
                                    </p:anim>
                                    <p:anim calcmode="lin" valueType="num">
                                      <p:cBhvr additive="base">
                                        <p:cTn id="39" dur="500" fill="hold"/>
                                        <p:tgtEl>
                                          <p:spTgt spid="81931"/>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81926"/>
                                        </p:tgtEl>
                                        <p:attrNameLst>
                                          <p:attrName>style.visibility</p:attrName>
                                        </p:attrNameLst>
                                      </p:cBhvr>
                                      <p:to>
                                        <p:strVal val="visible"/>
                                      </p:to>
                                    </p:set>
                                    <p:animEffect transition="in" filter="fade">
                                      <p:cBhvr>
                                        <p:cTn id="44" dur="500"/>
                                        <p:tgtEl>
                                          <p:spTgt spid="8192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nodeType="clickEffect">
                                  <p:stCondLst>
                                    <p:cond delay="0"/>
                                  </p:stCondLst>
                                  <p:childTnLst>
                                    <p:set>
                                      <p:cBhvr>
                                        <p:cTn id="48" dur="1" fill="hold">
                                          <p:stCondLst>
                                            <p:cond delay="0"/>
                                          </p:stCondLst>
                                        </p:cTn>
                                        <p:tgtEl>
                                          <p:spTgt spid="81933"/>
                                        </p:tgtEl>
                                        <p:attrNameLst>
                                          <p:attrName>style.visibility</p:attrName>
                                        </p:attrNameLst>
                                      </p:cBhvr>
                                      <p:to>
                                        <p:strVal val="visible"/>
                                      </p:to>
                                    </p:set>
                                    <p:animEffect transition="in" filter="fade">
                                      <p:cBhvr>
                                        <p:cTn id="49" dur="500"/>
                                        <p:tgtEl>
                                          <p:spTgt spid="81933"/>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nodeType="clickEffect">
                                  <p:stCondLst>
                                    <p:cond delay="0"/>
                                  </p:stCondLst>
                                  <p:childTnLst>
                                    <p:set>
                                      <p:cBhvr>
                                        <p:cTn id="53" dur="1" fill="hold">
                                          <p:stCondLst>
                                            <p:cond delay="0"/>
                                          </p:stCondLst>
                                        </p:cTn>
                                        <p:tgtEl>
                                          <p:spTgt spid="81932"/>
                                        </p:tgtEl>
                                        <p:attrNameLst>
                                          <p:attrName>style.visibility</p:attrName>
                                        </p:attrNameLst>
                                      </p:cBhvr>
                                      <p:to>
                                        <p:strVal val="visible"/>
                                      </p:to>
                                    </p:set>
                                    <p:animEffect transition="in" filter="fade">
                                      <p:cBhvr>
                                        <p:cTn id="54" dur="500"/>
                                        <p:tgtEl>
                                          <p:spTgt spid="81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autoUpdateAnimBg="0"/>
      <p:bldP spid="81925" grpId="0" animBg="1" autoUpdateAnimBg="0"/>
      <p:bldP spid="81926" grpId="0" animBg="1" autoUpdateAnimBg="0"/>
      <p:bldP spid="81927" grpId="0" animBg="1"/>
      <p:bldP spid="81928" grpId="0" animBg="1"/>
      <p:bldP spid="81931"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4A52F8D2-3D85-FE41-9D84-AF274938EF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39"/>
          <a:stretch/>
        </p:blipFill>
        <p:spPr bwMode="auto">
          <a:xfrm>
            <a:off x="0" y="0"/>
            <a:ext cx="9144000" cy="687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76130" name="Text Box 3">
            <a:extLst>
              <a:ext uri="{FF2B5EF4-FFF2-40B4-BE49-F238E27FC236}">
                <a16:creationId xmlns:a16="http://schemas.microsoft.com/office/drawing/2014/main" id="{BFFB2099-7DB4-5744-8E53-C26067418D0B}"/>
              </a:ext>
            </a:extLst>
          </p:cNvPr>
          <p:cNvSpPr txBox="1">
            <a:spLocks noChangeArrowheads="1"/>
          </p:cNvSpPr>
          <p:nvPr/>
        </p:nvSpPr>
        <p:spPr bwMode="auto">
          <a:xfrm>
            <a:off x="1371600" y="4114800"/>
            <a:ext cx="5867400" cy="1190625"/>
          </a:xfrm>
          <a:prstGeom prst="rect">
            <a:avLst/>
          </a:prstGeom>
          <a:noFill/>
          <a:ln>
            <a:noFill/>
          </a:ln>
          <a:effectLst>
            <a:outerShdw dist="35921" dir="2700000" algn="ctr" rotWithShape="0">
              <a:srgbClr val="660066"/>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3600" b="1" i="1">
                <a:solidFill>
                  <a:srgbClr val="FFFFFF"/>
                </a:solidFill>
                <a:latin typeface="Times New Roman" panose="02020603050405020304" pitchFamily="18" charset="0"/>
              </a:rPr>
              <a:t>(Neo-Babylonian Empire)</a:t>
            </a:r>
          </a:p>
          <a:p>
            <a:pPr algn="ctr"/>
            <a:r>
              <a:rPr lang="en-US" altLang="en-US" sz="3600" b="1" i="1">
                <a:solidFill>
                  <a:srgbClr val="FFFFFF"/>
                </a:solidFill>
                <a:latin typeface="Times New Roman" panose="02020603050405020304" pitchFamily="18" charset="0"/>
              </a:rPr>
              <a:t>625-539 BC</a:t>
            </a:r>
          </a:p>
        </p:txBody>
      </p:sp>
      <p:pic>
        <p:nvPicPr>
          <p:cNvPr id="176131" name="Picture 4" descr="civ_01bab-ham">
            <a:hlinkClick r:id="rId3"/>
            <a:extLst>
              <a:ext uri="{FF2B5EF4-FFF2-40B4-BE49-F238E27FC236}">
                <a16:creationId xmlns:a16="http://schemas.microsoft.com/office/drawing/2014/main" id="{BD114F75-9FEE-3042-A3C0-7D042DF055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152400"/>
            <a:ext cx="134778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WordArt 5">
            <a:extLst>
              <a:ext uri="{FF2B5EF4-FFF2-40B4-BE49-F238E27FC236}">
                <a16:creationId xmlns:a16="http://schemas.microsoft.com/office/drawing/2014/main" id="{FF7BC333-2A47-AF46-914F-D8A35EA56513}"/>
              </a:ext>
            </a:extLst>
          </p:cNvPr>
          <p:cNvSpPr>
            <a:spLocks noChangeArrowheads="1" noChangeShapeType="1" noTextEdit="1"/>
          </p:cNvSpPr>
          <p:nvPr/>
        </p:nvSpPr>
        <p:spPr bwMode="auto">
          <a:xfrm>
            <a:off x="609600" y="0"/>
            <a:ext cx="6019800" cy="2352675"/>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panose="020B0806030902050204" pitchFamily="34" charset="0"/>
              </a:rPr>
              <a:t>Dân Babylon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Freeform 2">
            <a:extLst>
              <a:ext uri="{FF2B5EF4-FFF2-40B4-BE49-F238E27FC236}">
                <a16:creationId xmlns:a16="http://schemas.microsoft.com/office/drawing/2014/main" id="{DC2ACEC9-6ADE-E74A-BE55-B55B9602E93E}"/>
              </a:ext>
            </a:extLst>
          </p:cNvPr>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690" name="Rectangle 3">
            <a:extLst>
              <a:ext uri="{FF2B5EF4-FFF2-40B4-BE49-F238E27FC236}">
                <a16:creationId xmlns:a16="http://schemas.microsoft.com/office/drawing/2014/main" id="{1E56C2B7-9702-C04F-96E6-55A1ED0401F6}"/>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14691" name="Rectangle 4">
            <a:extLst>
              <a:ext uri="{FF2B5EF4-FFF2-40B4-BE49-F238E27FC236}">
                <a16:creationId xmlns:a16="http://schemas.microsoft.com/office/drawing/2014/main" id="{81F80E0A-2C82-0F41-8EB7-2272440BF744}"/>
              </a:ext>
            </a:extLst>
          </p:cNvPr>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14692" name="Freeform 5">
            <a:extLst>
              <a:ext uri="{FF2B5EF4-FFF2-40B4-BE49-F238E27FC236}">
                <a16:creationId xmlns:a16="http://schemas.microsoft.com/office/drawing/2014/main" id="{BB6017A9-6FDE-0F40-A3D5-8A2D385A255F}"/>
              </a:ext>
            </a:extLst>
          </p:cNvPr>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693" name="Freeform 6">
            <a:extLst>
              <a:ext uri="{FF2B5EF4-FFF2-40B4-BE49-F238E27FC236}">
                <a16:creationId xmlns:a16="http://schemas.microsoft.com/office/drawing/2014/main" id="{F5FC93F8-379A-0E47-80B1-64345BF691DF}"/>
              </a:ext>
            </a:extLst>
          </p:cNvPr>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694" name="Rectangle 7">
            <a:extLst>
              <a:ext uri="{FF2B5EF4-FFF2-40B4-BE49-F238E27FC236}">
                <a16:creationId xmlns:a16="http://schemas.microsoft.com/office/drawing/2014/main" id="{B31F533C-309C-3446-BB96-909DDF5CCE85}"/>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b="1">
                <a:solidFill>
                  <a:schemeClr val="folHlink"/>
                </a:solidFill>
                <a:latin typeface="Times" pitchFamily="2" charset="0"/>
              </a:rPr>
              <a:t>ER</a:t>
            </a:r>
          </a:p>
        </p:txBody>
      </p:sp>
      <p:sp>
        <p:nvSpPr>
          <p:cNvPr id="114695" name="Freeform 8">
            <a:extLst>
              <a:ext uri="{FF2B5EF4-FFF2-40B4-BE49-F238E27FC236}">
                <a16:creationId xmlns:a16="http://schemas.microsoft.com/office/drawing/2014/main" id="{ACF59DA6-A9CF-4044-86B5-864DC68E7E1A}"/>
              </a:ext>
            </a:extLst>
          </p:cNvPr>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696" name="Rectangle 9">
            <a:extLst>
              <a:ext uri="{FF2B5EF4-FFF2-40B4-BE49-F238E27FC236}">
                <a16:creationId xmlns:a16="http://schemas.microsoft.com/office/drawing/2014/main" id="{8418176C-9D66-A94D-8990-1D8F2F0871F0}"/>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b="1">
                <a:solidFill>
                  <a:schemeClr val="folHlink"/>
                </a:solidFill>
                <a:latin typeface="Times" pitchFamily="2" charset="0"/>
              </a:rPr>
              <a:t>PG</a:t>
            </a:r>
          </a:p>
        </p:txBody>
      </p:sp>
      <p:sp>
        <p:nvSpPr>
          <p:cNvPr id="114697" name="Freeform 10">
            <a:extLst>
              <a:ext uri="{FF2B5EF4-FFF2-40B4-BE49-F238E27FC236}">
                <a16:creationId xmlns:a16="http://schemas.microsoft.com/office/drawing/2014/main" id="{24D6E0C1-51C9-A14C-B6EF-6FB2A646FA3F}"/>
              </a:ext>
            </a:extLst>
          </p:cNvPr>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698" name="Freeform 11">
            <a:extLst>
              <a:ext uri="{FF2B5EF4-FFF2-40B4-BE49-F238E27FC236}">
                <a16:creationId xmlns:a16="http://schemas.microsoft.com/office/drawing/2014/main" id="{F3266B8E-A3E5-9D4C-BA1A-5096185AD855}"/>
              </a:ext>
            </a:extLst>
          </p:cNvPr>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699" name="Freeform 12">
            <a:extLst>
              <a:ext uri="{FF2B5EF4-FFF2-40B4-BE49-F238E27FC236}">
                <a16:creationId xmlns:a16="http://schemas.microsoft.com/office/drawing/2014/main" id="{A5CFD2C2-9A91-DA41-9242-9886A7661322}"/>
              </a:ext>
            </a:extLst>
          </p:cNvPr>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00" name="Rectangle 13">
            <a:extLst>
              <a:ext uri="{FF2B5EF4-FFF2-40B4-BE49-F238E27FC236}">
                <a16:creationId xmlns:a16="http://schemas.microsoft.com/office/drawing/2014/main" id="{B796091A-7AEF-034D-A5CB-20FA41E81A66}"/>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b="1">
                <a:solidFill>
                  <a:schemeClr val="folHlink"/>
                </a:solidFill>
                <a:latin typeface="Times" pitchFamily="2" charset="0"/>
              </a:rPr>
              <a:t>SG</a:t>
            </a:r>
          </a:p>
        </p:txBody>
      </p:sp>
      <p:sp>
        <p:nvSpPr>
          <p:cNvPr id="114701" name="Rectangle 14">
            <a:extLst>
              <a:ext uri="{FF2B5EF4-FFF2-40B4-BE49-F238E27FC236}">
                <a16:creationId xmlns:a16="http://schemas.microsoft.com/office/drawing/2014/main" id="{24AA665B-20A3-BA4D-803F-4F420BDC9451}"/>
              </a:ext>
            </a:extLst>
          </p:cNvPr>
          <p:cNvSpPr>
            <a:spLocks noChangeArrowheads="1"/>
          </p:cNvSpPr>
          <p:nvPr/>
        </p:nvSpPr>
        <p:spPr bwMode="auto">
          <a:xfrm>
            <a:off x="2516188" y="5640388"/>
            <a:ext cx="7016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b="1">
                <a:solidFill>
                  <a:schemeClr val="folHlink"/>
                </a:solidFill>
                <a:latin typeface="Times" pitchFamily="2" charset="0"/>
              </a:rPr>
              <a:t>RS</a:t>
            </a:r>
          </a:p>
        </p:txBody>
      </p:sp>
      <p:sp>
        <p:nvSpPr>
          <p:cNvPr id="114702" name="Rectangle 15">
            <a:extLst>
              <a:ext uri="{FF2B5EF4-FFF2-40B4-BE49-F238E27FC236}">
                <a16:creationId xmlns:a16="http://schemas.microsoft.com/office/drawing/2014/main" id="{186F58DE-4934-8C43-88C0-FE910F275A05}"/>
              </a:ext>
            </a:extLst>
          </p:cNvPr>
          <p:cNvSpPr>
            <a:spLocks noChangeArrowheads="1"/>
          </p:cNvSpPr>
          <p:nvPr/>
        </p:nvSpPr>
        <p:spPr bwMode="auto">
          <a:xfrm>
            <a:off x="2020888" y="9921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b="1">
                <a:solidFill>
                  <a:schemeClr val="folHlink"/>
                </a:solidFill>
                <a:latin typeface="Times" pitchFamily="2" charset="0"/>
              </a:rPr>
              <a:t>MS</a:t>
            </a:r>
          </a:p>
        </p:txBody>
      </p:sp>
      <p:sp>
        <p:nvSpPr>
          <p:cNvPr id="114703" name="Rectangle 16">
            <a:extLst>
              <a:ext uri="{FF2B5EF4-FFF2-40B4-BE49-F238E27FC236}">
                <a16:creationId xmlns:a16="http://schemas.microsoft.com/office/drawing/2014/main" id="{DBB71A4B-E9F7-BF4C-B0DC-59B1D17B49AE}"/>
              </a:ext>
            </a:extLst>
          </p:cNvPr>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14704" name="Line 17">
            <a:extLst>
              <a:ext uri="{FF2B5EF4-FFF2-40B4-BE49-F238E27FC236}">
                <a16:creationId xmlns:a16="http://schemas.microsoft.com/office/drawing/2014/main" id="{8AFE9F13-53F3-104A-B7D2-29972BBE9A4B}"/>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4705" name="Line 18">
            <a:extLst>
              <a:ext uri="{FF2B5EF4-FFF2-40B4-BE49-F238E27FC236}">
                <a16:creationId xmlns:a16="http://schemas.microsoft.com/office/drawing/2014/main" id="{18446E3A-6695-9A4A-9B8D-C8DABDE72064}"/>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4706" name="Rectangle 19">
            <a:extLst>
              <a:ext uri="{FF2B5EF4-FFF2-40B4-BE49-F238E27FC236}">
                <a16:creationId xmlns:a16="http://schemas.microsoft.com/office/drawing/2014/main" id="{327696A5-5C38-684E-9C32-3E0B9082031D}"/>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b="1">
                <a:solidFill>
                  <a:schemeClr val="folHlink"/>
                </a:solidFill>
                <a:latin typeface="Times" pitchFamily="2" charset="0"/>
              </a:rPr>
              <a:t>DS</a:t>
            </a:r>
          </a:p>
        </p:txBody>
      </p:sp>
      <p:sp>
        <p:nvSpPr>
          <p:cNvPr id="114707" name="Line 20">
            <a:extLst>
              <a:ext uri="{FF2B5EF4-FFF2-40B4-BE49-F238E27FC236}">
                <a16:creationId xmlns:a16="http://schemas.microsoft.com/office/drawing/2014/main" id="{FC424B6F-7EE6-7E4C-9ADA-02B9C6D65FAD}"/>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19477" name="Freeform 21">
            <a:extLst>
              <a:ext uri="{FF2B5EF4-FFF2-40B4-BE49-F238E27FC236}">
                <a16:creationId xmlns:a16="http://schemas.microsoft.com/office/drawing/2014/main" id="{BB65953A-9B82-7846-A4BA-BDB36FD68711}"/>
              </a:ext>
            </a:extLst>
          </p:cNvPr>
          <p:cNvSpPr>
            <a:spLocks/>
          </p:cNvSpPr>
          <p:nvPr/>
        </p:nvSpPr>
        <p:spPr bwMode="auto">
          <a:xfrm>
            <a:off x="1800225" y="1054100"/>
            <a:ext cx="6378575" cy="4025900"/>
          </a:xfrm>
          <a:custGeom>
            <a:avLst/>
            <a:gdLst>
              <a:gd name="T0" fmla="*/ 2147483647 w 4018"/>
              <a:gd name="T1" fmla="*/ 2147483647 h 2536"/>
              <a:gd name="T2" fmla="*/ 2147483647 w 4018"/>
              <a:gd name="T3" fmla="*/ 2147483647 h 2536"/>
              <a:gd name="T4" fmla="*/ 2147483647 w 4018"/>
              <a:gd name="T5" fmla="*/ 2147483647 h 2536"/>
              <a:gd name="T6" fmla="*/ 2147483647 w 4018"/>
              <a:gd name="T7" fmla="*/ 2147483647 h 2536"/>
              <a:gd name="T8" fmla="*/ 2147483647 w 4018"/>
              <a:gd name="T9" fmla="*/ 2147483647 h 2536"/>
              <a:gd name="T10" fmla="*/ 2147483647 w 4018"/>
              <a:gd name="T11" fmla="*/ 2147483647 h 2536"/>
              <a:gd name="T12" fmla="*/ 2147483647 w 4018"/>
              <a:gd name="T13" fmla="*/ 2147483647 h 2536"/>
              <a:gd name="T14" fmla="*/ 2147483647 w 4018"/>
              <a:gd name="T15" fmla="*/ 2147483647 h 2536"/>
              <a:gd name="T16" fmla="*/ 2121971563 w 4018"/>
              <a:gd name="T17" fmla="*/ 2147483647 h 2536"/>
              <a:gd name="T18" fmla="*/ 1819552813 w 4018"/>
              <a:gd name="T19" fmla="*/ 2147483647 h 2536"/>
              <a:gd name="T20" fmla="*/ 1698585313 w 4018"/>
              <a:gd name="T21" fmla="*/ 2147483647 h 2536"/>
              <a:gd name="T22" fmla="*/ 1517134063 w 4018"/>
              <a:gd name="T23" fmla="*/ 2147483647 h 2536"/>
              <a:gd name="T24" fmla="*/ 367942813 w 4018"/>
              <a:gd name="T25" fmla="*/ 2147483647 h 2536"/>
              <a:gd name="T26" fmla="*/ 226814063 w 4018"/>
              <a:gd name="T27" fmla="*/ 2147483647 h 2536"/>
              <a:gd name="T28" fmla="*/ 45362813 w 4018"/>
              <a:gd name="T29" fmla="*/ 2147483647 h 2536"/>
              <a:gd name="T30" fmla="*/ 105846563 w 4018"/>
              <a:gd name="T31" fmla="*/ 2147483647 h 2536"/>
              <a:gd name="T32" fmla="*/ 146169063 w 4018"/>
              <a:gd name="T33" fmla="*/ 2147483647 h 2536"/>
              <a:gd name="T34" fmla="*/ 206652813 w 4018"/>
              <a:gd name="T35" fmla="*/ 2147483647 h 2536"/>
              <a:gd name="T36" fmla="*/ 327620313 w 4018"/>
              <a:gd name="T37" fmla="*/ 2147483647 h 2536"/>
              <a:gd name="T38" fmla="*/ 831651563 w 4018"/>
              <a:gd name="T39" fmla="*/ 2147483647 h 2536"/>
              <a:gd name="T40" fmla="*/ 952619063 w 4018"/>
              <a:gd name="T41" fmla="*/ 2147483647 h 2536"/>
              <a:gd name="T42" fmla="*/ 1275199063 w 4018"/>
              <a:gd name="T43" fmla="*/ 2147483647 h 2536"/>
              <a:gd name="T44" fmla="*/ 1436489063 w 4018"/>
              <a:gd name="T45" fmla="*/ 2147483647 h 2536"/>
              <a:gd name="T46" fmla="*/ 1577617813 w 4018"/>
              <a:gd name="T47" fmla="*/ 2147483647 h 2536"/>
              <a:gd name="T48" fmla="*/ 1738907813 w 4018"/>
              <a:gd name="T49" fmla="*/ 2147483647 h 2536"/>
              <a:gd name="T50" fmla="*/ 1819552813 w 4018"/>
              <a:gd name="T51" fmla="*/ 2147483647 h 2536"/>
              <a:gd name="T52" fmla="*/ 1839714063 w 4018"/>
              <a:gd name="T53" fmla="*/ 2147483647 h 2536"/>
              <a:gd name="T54" fmla="*/ 1920359063 w 4018"/>
              <a:gd name="T55" fmla="*/ 2147483647 h 2536"/>
              <a:gd name="T56" fmla="*/ 1960681563 w 4018"/>
              <a:gd name="T57" fmla="*/ 2147483647 h 2536"/>
              <a:gd name="T58" fmla="*/ 2041326563 w 4018"/>
              <a:gd name="T59" fmla="*/ 2147483647 h 2536"/>
              <a:gd name="T60" fmla="*/ 2142132813 w 4018"/>
              <a:gd name="T61" fmla="*/ 2147483647 h 2536"/>
              <a:gd name="T62" fmla="*/ 2147483647 w 4018"/>
              <a:gd name="T63" fmla="*/ 1754028750 h 2536"/>
              <a:gd name="T64" fmla="*/ 2147483647 w 4018"/>
              <a:gd name="T65" fmla="*/ 1189513750 h 2536"/>
              <a:gd name="T66" fmla="*/ 2147483647 w 4018"/>
              <a:gd name="T67" fmla="*/ 584676250 h 2536"/>
              <a:gd name="T68" fmla="*/ 2147483647 w 4018"/>
              <a:gd name="T69" fmla="*/ 342741250 h 2536"/>
              <a:gd name="T70" fmla="*/ 2147483647 w 4018"/>
              <a:gd name="T71" fmla="*/ 201612500 h 2536"/>
              <a:gd name="T72" fmla="*/ 2147483647 w 4018"/>
              <a:gd name="T73" fmla="*/ 60483750 h 2536"/>
              <a:gd name="T74" fmla="*/ 2147483647 w 4018"/>
              <a:gd name="T75" fmla="*/ 0 h 2536"/>
              <a:gd name="T76" fmla="*/ 2147483647 w 4018"/>
              <a:gd name="T77" fmla="*/ 120967500 h 2536"/>
              <a:gd name="T78" fmla="*/ 2147483647 w 4018"/>
              <a:gd name="T79" fmla="*/ 181451250 h 2536"/>
              <a:gd name="T80" fmla="*/ 2147483647 w 4018"/>
              <a:gd name="T81" fmla="*/ 221773750 h 2536"/>
              <a:gd name="T82" fmla="*/ 2147483647 w 4018"/>
              <a:gd name="T83" fmla="*/ 604837500 h 2536"/>
              <a:gd name="T84" fmla="*/ 2147483647 w 4018"/>
              <a:gd name="T85" fmla="*/ 947578750 h 2536"/>
              <a:gd name="T86" fmla="*/ 2147483647 w 4018"/>
              <a:gd name="T87" fmla="*/ 1249997500 h 2536"/>
              <a:gd name="T88" fmla="*/ 2147483647 w 4018"/>
              <a:gd name="T89" fmla="*/ 1733867500 h 2536"/>
              <a:gd name="T90" fmla="*/ 2147483647 w 4018"/>
              <a:gd name="T91" fmla="*/ 2147483647 h 2536"/>
              <a:gd name="T92" fmla="*/ 2147483647 w 4018"/>
              <a:gd name="T93" fmla="*/ 2147483647 h 2536"/>
              <a:gd name="T94" fmla="*/ 2147483647 w 4018"/>
              <a:gd name="T95" fmla="*/ 2147483647 h 2536"/>
              <a:gd name="T96" fmla="*/ 2147483647 w 4018"/>
              <a:gd name="T97" fmla="*/ 2147483647 h 2536"/>
              <a:gd name="T98" fmla="*/ 2147483647 w 4018"/>
              <a:gd name="T99" fmla="*/ 2147483647 h 2536"/>
              <a:gd name="T100" fmla="*/ 2147483647 w 4018"/>
              <a:gd name="T101" fmla="*/ 2147483647 h 2536"/>
              <a:gd name="T102" fmla="*/ 2147483647 w 4018"/>
              <a:gd name="T103" fmla="*/ 2147483647 h 2536"/>
              <a:gd name="T104" fmla="*/ 2147483647 w 4018"/>
              <a:gd name="T105" fmla="*/ 2147483647 h 2536"/>
              <a:gd name="T106" fmla="*/ 2147483647 w 4018"/>
              <a:gd name="T107" fmla="*/ 2147483647 h 2536"/>
              <a:gd name="T108" fmla="*/ 2147483647 w 4018"/>
              <a:gd name="T109" fmla="*/ 2147483647 h 2536"/>
              <a:gd name="T110" fmla="*/ 2147483647 w 4018"/>
              <a:gd name="T111" fmla="*/ 2147483647 h 2536"/>
              <a:gd name="T112" fmla="*/ 2147483647 w 4018"/>
              <a:gd name="T113" fmla="*/ 2147483647 h 2536"/>
              <a:gd name="T114" fmla="*/ 2147483647 w 4018"/>
              <a:gd name="T115" fmla="*/ 2147483647 h 2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018"/>
              <a:gd name="T175" fmla="*/ 0 h 2536"/>
              <a:gd name="T176" fmla="*/ 4018 w 4018"/>
              <a:gd name="T177" fmla="*/ 2536 h 2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018" h="2536">
                <a:moveTo>
                  <a:pt x="2658" y="2528"/>
                </a:moveTo>
                <a:cubicBezTo>
                  <a:pt x="2517" y="2481"/>
                  <a:pt x="2387" y="2404"/>
                  <a:pt x="2242" y="2368"/>
                </a:cubicBezTo>
                <a:cubicBezTo>
                  <a:pt x="2021" y="2312"/>
                  <a:pt x="1795" y="2292"/>
                  <a:pt x="1570" y="2264"/>
                </a:cubicBezTo>
                <a:cubicBezTo>
                  <a:pt x="1449" y="2267"/>
                  <a:pt x="1322" y="2237"/>
                  <a:pt x="1210" y="2280"/>
                </a:cubicBezTo>
                <a:cubicBezTo>
                  <a:pt x="1178" y="2291"/>
                  <a:pt x="1140" y="2318"/>
                  <a:pt x="1114" y="2336"/>
                </a:cubicBezTo>
                <a:cubicBezTo>
                  <a:pt x="1098" y="2346"/>
                  <a:pt x="1066" y="2368"/>
                  <a:pt x="1066" y="2368"/>
                </a:cubicBezTo>
                <a:cubicBezTo>
                  <a:pt x="1044" y="2400"/>
                  <a:pt x="973" y="2470"/>
                  <a:pt x="938" y="2488"/>
                </a:cubicBezTo>
                <a:cubicBezTo>
                  <a:pt x="922" y="2496"/>
                  <a:pt x="906" y="2504"/>
                  <a:pt x="890" y="2512"/>
                </a:cubicBezTo>
                <a:cubicBezTo>
                  <a:pt x="874" y="2518"/>
                  <a:pt x="842" y="2528"/>
                  <a:pt x="842" y="2528"/>
                </a:cubicBezTo>
                <a:cubicBezTo>
                  <a:pt x="737" y="2493"/>
                  <a:pt x="761" y="2414"/>
                  <a:pt x="722" y="2336"/>
                </a:cubicBezTo>
                <a:cubicBezTo>
                  <a:pt x="707" y="2306"/>
                  <a:pt x="691" y="2275"/>
                  <a:pt x="674" y="2248"/>
                </a:cubicBezTo>
                <a:cubicBezTo>
                  <a:pt x="650" y="2210"/>
                  <a:pt x="641" y="2181"/>
                  <a:pt x="602" y="2168"/>
                </a:cubicBezTo>
                <a:cubicBezTo>
                  <a:pt x="542" y="2078"/>
                  <a:pt x="155" y="2104"/>
                  <a:pt x="146" y="2104"/>
                </a:cubicBezTo>
                <a:cubicBezTo>
                  <a:pt x="127" y="2097"/>
                  <a:pt x="105" y="2099"/>
                  <a:pt x="90" y="2088"/>
                </a:cubicBezTo>
                <a:cubicBezTo>
                  <a:pt x="59" y="2066"/>
                  <a:pt x="39" y="2036"/>
                  <a:pt x="18" y="2008"/>
                </a:cubicBezTo>
                <a:cubicBezTo>
                  <a:pt x="0" y="1954"/>
                  <a:pt x="9" y="1935"/>
                  <a:pt x="42" y="1896"/>
                </a:cubicBezTo>
                <a:cubicBezTo>
                  <a:pt x="48" y="1888"/>
                  <a:pt x="50" y="1878"/>
                  <a:pt x="58" y="1872"/>
                </a:cubicBezTo>
                <a:cubicBezTo>
                  <a:pt x="64" y="1866"/>
                  <a:pt x="74" y="1868"/>
                  <a:pt x="82" y="1864"/>
                </a:cubicBezTo>
                <a:cubicBezTo>
                  <a:pt x="98" y="1854"/>
                  <a:pt x="111" y="1838"/>
                  <a:pt x="130" y="1832"/>
                </a:cubicBezTo>
                <a:cubicBezTo>
                  <a:pt x="198" y="1809"/>
                  <a:pt x="265" y="1788"/>
                  <a:pt x="330" y="1760"/>
                </a:cubicBezTo>
                <a:cubicBezTo>
                  <a:pt x="345" y="1753"/>
                  <a:pt x="363" y="1752"/>
                  <a:pt x="378" y="1744"/>
                </a:cubicBezTo>
                <a:cubicBezTo>
                  <a:pt x="411" y="1723"/>
                  <a:pt x="486" y="1684"/>
                  <a:pt x="506" y="1656"/>
                </a:cubicBezTo>
                <a:cubicBezTo>
                  <a:pt x="523" y="1629"/>
                  <a:pt x="555" y="1612"/>
                  <a:pt x="570" y="1584"/>
                </a:cubicBezTo>
                <a:cubicBezTo>
                  <a:pt x="586" y="1551"/>
                  <a:pt x="600" y="1529"/>
                  <a:pt x="626" y="1504"/>
                </a:cubicBezTo>
                <a:cubicBezTo>
                  <a:pt x="639" y="1464"/>
                  <a:pt x="661" y="1436"/>
                  <a:pt x="690" y="1408"/>
                </a:cubicBezTo>
                <a:cubicBezTo>
                  <a:pt x="709" y="1350"/>
                  <a:pt x="682" y="1419"/>
                  <a:pt x="722" y="1360"/>
                </a:cubicBezTo>
                <a:cubicBezTo>
                  <a:pt x="726" y="1352"/>
                  <a:pt x="725" y="1343"/>
                  <a:pt x="730" y="1336"/>
                </a:cubicBezTo>
                <a:cubicBezTo>
                  <a:pt x="739" y="1319"/>
                  <a:pt x="753" y="1305"/>
                  <a:pt x="762" y="1288"/>
                </a:cubicBezTo>
                <a:cubicBezTo>
                  <a:pt x="767" y="1277"/>
                  <a:pt x="771" y="1266"/>
                  <a:pt x="778" y="1256"/>
                </a:cubicBezTo>
                <a:cubicBezTo>
                  <a:pt x="787" y="1239"/>
                  <a:pt x="810" y="1208"/>
                  <a:pt x="810" y="1208"/>
                </a:cubicBezTo>
                <a:cubicBezTo>
                  <a:pt x="819" y="1162"/>
                  <a:pt x="840" y="1125"/>
                  <a:pt x="850" y="1080"/>
                </a:cubicBezTo>
                <a:cubicBezTo>
                  <a:pt x="875" y="952"/>
                  <a:pt x="896" y="819"/>
                  <a:pt x="938" y="696"/>
                </a:cubicBezTo>
                <a:cubicBezTo>
                  <a:pt x="947" y="617"/>
                  <a:pt x="975" y="547"/>
                  <a:pt x="994" y="472"/>
                </a:cubicBezTo>
                <a:cubicBezTo>
                  <a:pt x="1014" y="388"/>
                  <a:pt x="1029" y="306"/>
                  <a:pt x="1074" y="232"/>
                </a:cubicBezTo>
                <a:cubicBezTo>
                  <a:pt x="1085" y="185"/>
                  <a:pt x="1105" y="165"/>
                  <a:pt x="1138" y="136"/>
                </a:cubicBezTo>
                <a:cubicBezTo>
                  <a:pt x="1157" y="118"/>
                  <a:pt x="1168" y="88"/>
                  <a:pt x="1194" y="80"/>
                </a:cubicBezTo>
                <a:cubicBezTo>
                  <a:pt x="1247" y="62"/>
                  <a:pt x="1296" y="31"/>
                  <a:pt x="1354" y="24"/>
                </a:cubicBezTo>
                <a:cubicBezTo>
                  <a:pt x="1433" y="13"/>
                  <a:pt x="1514" y="7"/>
                  <a:pt x="1594" y="0"/>
                </a:cubicBezTo>
                <a:cubicBezTo>
                  <a:pt x="1959" y="5"/>
                  <a:pt x="2312" y="11"/>
                  <a:pt x="2674" y="48"/>
                </a:cubicBezTo>
                <a:cubicBezTo>
                  <a:pt x="2773" y="57"/>
                  <a:pt x="2868" y="65"/>
                  <a:pt x="2970" y="72"/>
                </a:cubicBezTo>
                <a:cubicBezTo>
                  <a:pt x="3042" y="76"/>
                  <a:pt x="3186" y="88"/>
                  <a:pt x="3186" y="88"/>
                </a:cubicBezTo>
                <a:cubicBezTo>
                  <a:pt x="3404" y="124"/>
                  <a:pt x="3660" y="104"/>
                  <a:pt x="3850" y="240"/>
                </a:cubicBezTo>
                <a:cubicBezTo>
                  <a:pt x="3893" y="271"/>
                  <a:pt x="3903" y="332"/>
                  <a:pt x="3930" y="376"/>
                </a:cubicBezTo>
                <a:cubicBezTo>
                  <a:pt x="3955" y="418"/>
                  <a:pt x="3973" y="446"/>
                  <a:pt x="3986" y="496"/>
                </a:cubicBezTo>
                <a:cubicBezTo>
                  <a:pt x="4002" y="561"/>
                  <a:pt x="4011" y="619"/>
                  <a:pt x="4018" y="688"/>
                </a:cubicBezTo>
                <a:cubicBezTo>
                  <a:pt x="4015" y="858"/>
                  <a:pt x="4014" y="1029"/>
                  <a:pt x="4010" y="1200"/>
                </a:cubicBezTo>
                <a:cubicBezTo>
                  <a:pt x="4006" y="1320"/>
                  <a:pt x="3961" y="1505"/>
                  <a:pt x="3906" y="1616"/>
                </a:cubicBezTo>
                <a:cubicBezTo>
                  <a:pt x="3897" y="1633"/>
                  <a:pt x="3880" y="1645"/>
                  <a:pt x="3874" y="1664"/>
                </a:cubicBezTo>
                <a:cubicBezTo>
                  <a:pt x="3845" y="1749"/>
                  <a:pt x="3806" y="1832"/>
                  <a:pt x="3762" y="1912"/>
                </a:cubicBezTo>
                <a:cubicBezTo>
                  <a:pt x="3752" y="1928"/>
                  <a:pt x="3736" y="1941"/>
                  <a:pt x="3730" y="1960"/>
                </a:cubicBezTo>
                <a:cubicBezTo>
                  <a:pt x="3709" y="2022"/>
                  <a:pt x="3725" y="1996"/>
                  <a:pt x="3682" y="2040"/>
                </a:cubicBezTo>
                <a:cubicBezTo>
                  <a:pt x="3663" y="2095"/>
                  <a:pt x="3622" y="2126"/>
                  <a:pt x="3594" y="2176"/>
                </a:cubicBezTo>
                <a:cubicBezTo>
                  <a:pt x="3562" y="2231"/>
                  <a:pt x="3519" y="2274"/>
                  <a:pt x="3474" y="2320"/>
                </a:cubicBezTo>
                <a:cubicBezTo>
                  <a:pt x="3443" y="2350"/>
                  <a:pt x="3412" y="2399"/>
                  <a:pt x="3378" y="2424"/>
                </a:cubicBezTo>
                <a:cubicBezTo>
                  <a:pt x="3371" y="2428"/>
                  <a:pt x="3361" y="2427"/>
                  <a:pt x="3354" y="2432"/>
                </a:cubicBezTo>
                <a:cubicBezTo>
                  <a:pt x="3310" y="2455"/>
                  <a:pt x="3290" y="2475"/>
                  <a:pt x="3242" y="2488"/>
                </a:cubicBezTo>
                <a:cubicBezTo>
                  <a:pt x="3179" y="2529"/>
                  <a:pt x="3107" y="2529"/>
                  <a:pt x="3034" y="2536"/>
                </a:cubicBezTo>
                <a:cubicBezTo>
                  <a:pt x="2690" y="2527"/>
                  <a:pt x="2815" y="2528"/>
                  <a:pt x="2658" y="2528"/>
                </a:cubicBezTo>
                <a:close/>
              </a:path>
            </a:pathLst>
          </a:custGeom>
          <a:noFill/>
          <a:ln w="57150" cap="flat" cmpd="sng">
            <a:solidFill>
              <a:srgbClr val="FF0000"/>
            </a:solidFill>
            <a:prstDash val="lgDashDot"/>
            <a:round/>
            <a:headEnd/>
            <a:tailEnd/>
          </a:ln>
          <a:effectLst>
            <a:outerShdw blurRad="63500" dist="71842"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4709" name="Text Box 22">
            <a:extLst>
              <a:ext uri="{FF2B5EF4-FFF2-40B4-BE49-F238E27FC236}">
                <a16:creationId xmlns:a16="http://schemas.microsoft.com/office/drawing/2014/main" id="{DE98BC82-170C-E948-80A5-D1776C782AF6}"/>
              </a:ext>
            </a:extLst>
          </p:cNvPr>
          <p:cNvSpPr txBox="1">
            <a:spLocks noChangeArrowheads="1"/>
          </p:cNvSpPr>
          <p:nvPr/>
        </p:nvSpPr>
        <p:spPr bwMode="auto">
          <a:xfrm>
            <a:off x="8756650" y="66675"/>
            <a:ext cx="1841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50000"/>
              </a:spcBef>
            </a:pPr>
            <a:endParaRPr lang="en-US" altLang="en-US" sz="2000">
              <a:solidFill>
                <a:srgbClr val="FFA27C"/>
              </a:solidFill>
              <a:latin typeface="Comic Sans MS" panose="030F0902030302020204" pitchFamily="66" charset="0"/>
            </a:endParaRPr>
          </a:p>
        </p:txBody>
      </p:sp>
      <p:sp>
        <p:nvSpPr>
          <p:cNvPr id="13335" name="Rectangle 23">
            <a:extLst>
              <a:ext uri="{FF2B5EF4-FFF2-40B4-BE49-F238E27FC236}">
                <a16:creationId xmlns:a16="http://schemas.microsoft.com/office/drawing/2014/main" id="{3886E45B-4DA1-CF49-BA39-C55D668CD9CF}"/>
              </a:ext>
            </a:extLst>
          </p:cNvPr>
          <p:cNvSpPr>
            <a:spLocks noChangeArrowheads="1"/>
          </p:cNvSpPr>
          <p:nvPr/>
        </p:nvSpPr>
        <p:spPr bwMode="auto">
          <a:xfrm>
            <a:off x="8093075" y="6513513"/>
            <a:ext cx="336550" cy="269875"/>
          </a:xfrm>
          <a:prstGeom prst="rect">
            <a:avLst/>
          </a:prstGeom>
          <a:noFill/>
          <a:ln w="12700">
            <a:noFill/>
            <a:miter lim="800000"/>
            <a:headEnd/>
            <a:tailEnd/>
          </a:ln>
          <a:effectLst/>
        </p:spPr>
        <p:txBody>
          <a:bodyPr wrap="none"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1000" b="1">
                <a:effectLst>
                  <a:outerShdw blurRad="38100" dist="38100" dir="2700000" algn="tl">
                    <a:srgbClr val="000000"/>
                  </a:outerShdw>
                </a:effectLst>
                <a:latin typeface="Comic Sans MS" panose="030F0902030302020204" pitchFamily="66" charset="0"/>
              </a:rPr>
              <a:t>25</a:t>
            </a:r>
          </a:p>
        </p:txBody>
      </p:sp>
      <p:sp>
        <p:nvSpPr>
          <p:cNvPr id="114711" name="Text Box 24">
            <a:extLst>
              <a:ext uri="{FF2B5EF4-FFF2-40B4-BE49-F238E27FC236}">
                <a16:creationId xmlns:a16="http://schemas.microsoft.com/office/drawing/2014/main" id="{E426489F-2D61-4E48-A749-277C28C35D87}"/>
              </a:ext>
            </a:extLst>
          </p:cNvPr>
          <p:cNvSpPr txBox="1">
            <a:spLocks noChangeArrowheads="1"/>
          </p:cNvSpPr>
          <p:nvPr/>
        </p:nvSpPr>
        <p:spPr bwMode="auto">
          <a:xfrm>
            <a:off x="7535863" y="5884863"/>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50000"/>
              </a:spcBef>
            </a:pPr>
            <a:r>
              <a:rPr lang="en-US" altLang="en-US" sz="1200" b="1"/>
              <a:t>  </a:t>
            </a:r>
          </a:p>
        </p:txBody>
      </p:sp>
      <p:sp>
        <p:nvSpPr>
          <p:cNvPr id="114712" name="Rectangle 25">
            <a:extLst>
              <a:ext uri="{FF2B5EF4-FFF2-40B4-BE49-F238E27FC236}">
                <a16:creationId xmlns:a16="http://schemas.microsoft.com/office/drawing/2014/main" id="{77EC8483-34F5-AF44-AC44-1E9580B826BA}"/>
              </a:ext>
            </a:extLst>
          </p:cNvPr>
          <p:cNvSpPr>
            <a:spLocks noChangeArrowheads="1"/>
          </p:cNvSpPr>
          <p:nvPr/>
        </p:nvSpPr>
        <p:spPr bwMode="auto">
          <a:xfrm>
            <a:off x="7080250" y="6269038"/>
            <a:ext cx="1606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1200" b="1"/>
              <a:t>Handbook pg. 15-16</a:t>
            </a:r>
          </a:p>
        </p:txBody>
      </p:sp>
      <p:pic>
        <p:nvPicPr>
          <p:cNvPr id="114713" name="Picture 26">
            <a:extLst>
              <a:ext uri="{FF2B5EF4-FFF2-40B4-BE49-F238E27FC236}">
                <a16:creationId xmlns:a16="http://schemas.microsoft.com/office/drawing/2014/main" id="{345A6AC7-A434-EC4B-8660-E2E72BA8EE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915988"/>
            <a:ext cx="6851650" cy="525621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14714" name="Text Box 27">
            <a:extLst>
              <a:ext uri="{FF2B5EF4-FFF2-40B4-BE49-F238E27FC236}">
                <a16:creationId xmlns:a16="http://schemas.microsoft.com/office/drawing/2014/main" id="{4DFBFBEA-9A72-344C-80D6-0C68B0110126}"/>
              </a:ext>
            </a:extLst>
          </p:cNvPr>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50000"/>
              </a:spcBef>
            </a:pPr>
            <a:r>
              <a:rPr lang="en-US" altLang="en-US" sz="2000">
                <a:solidFill>
                  <a:srgbClr val="FFFFFF"/>
                </a:solidFill>
              </a:rPr>
              <a:t>1</a:t>
            </a:r>
          </a:p>
        </p:txBody>
      </p:sp>
      <p:sp>
        <p:nvSpPr>
          <p:cNvPr id="13340" name="Rectangle 28">
            <a:extLst>
              <a:ext uri="{FF2B5EF4-FFF2-40B4-BE49-F238E27FC236}">
                <a16:creationId xmlns:a16="http://schemas.microsoft.com/office/drawing/2014/main" id="{94488862-7CFA-CD45-97E9-6D6380A7475A}"/>
              </a:ext>
            </a:extLst>
          </p:cNvPr>
          <p:cNvSpPr>
            <a:spLocks noChangeArrowheads="1"/>
          </p:cNvSpPr>
          <p:nvPr/>
        </p:nvSpPr>
        <p:spPr bwMode="auto">
          <a:xfrm>
            <a:off x="0" y="0"/>
            <a:ext cx="9144000" cy="6858000"/>
          </a:xfrm>
          <a:prstGeom prst="rect">
            <a:avLst/>
          </a:prstGeom>
          <a:gradFill rotWithShape="0">
            <a:gsLst>
              <a:gs pos="0">
                <a:schemeClr val="bg2">
                  <a:alpha val="59000"/>
                </a:schemeClr>
              </a:gs>
              <a:gs pos="100000">
                <a:schemeClr val="bg2">
                  <a:gamma/>
                  <a:shade val="46275"/>
                  <a:invGamma/>
                  <a:alpha val="61000"/>
                </a:schemeClr>
              </a:gs>
            </a:gsLst>
            <a:lin ang="5400000" scaled="1"/>
          </a:gradFill>
          <a:ln w="9525">
            <a:noFill/>
            <a:miter lim="800000"/>
            <a:headEnd/>
            <a:tailEnd/>
          </a:ln>
          <a:effectLst/>
        </p:spPr>
        <p:txBody>
          <a:bodyPr wrap="none" anchor="ctr"/>
          <a:lstStyle/>
          <a:p>
            <a:pPr eaLnBrk="0" hangingPunct="0">
              <a:defRPr/>
            </a:pPr>
            <a:endParaRPr lang="en-US">
              <a:ea typeface="ＭＳ Ｐゴシック" pitchFamily="8" charset="-128"/>
            </a:endParaRPr>
          </a:p>
        </p:txBody>
      </p:sp>
      <p:sp>
        <p:nvSpPr>
          <p:cNvPr id="114716" name="Rectangle 29">
            <a:extLst>
              <a:ext uri="{FF2B5EF4-FFF2-40B4-BE49-F238E27FC236}">
                <a16:creationId xmlns:a16="http://schemas.microsoft.com/office/drawing/2014/main" id="{1F3EE1A8-C6A7-DA47-992A-CE69F84E8758}"/>
              </a:ext>
            </a:extLst>
          </p:cNvPr>
          <p:cNvSpPr>
            <a:spLocks noChangeArrowheads="1"/>
          </p:cNvSpPr>
          <p:nvPr/>
        </p:nvSpPr>
        <p:spPr bwMode="auto">
          <a:xfrm>
            <a:off x="0" y="0"/>
            <a:ext cx="1828800" cy="18288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3343" name="Text Box 31">
            <a:extLst>
              <a:ext uri="{FF2B5EF4-FFF2-40B4-BE49-F238E27FC236}">
                <a16:creationId xmlns:a16="http://schemas.microsoft.com/office/drawing/2014/main" id="{8C2F6C8C-CD6B-284D-BAA5-2ADB79296632}"/>
              </a:ext>
            </a:extLst>
          </p:cNvPr>
          <p:cNvSpPr txBox="1">
            <a:spLocks noChangeArrowheads="1"/>
          </p:cNvSpPr>
          <p:nvPr/>
        </p:nvSpPr>
        <p:spPr bwMode="auto">
          <a:xfrm>
            <a:off x="152400" y="1143000"/>
            <a:ext cx="6400800" cy="55229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ja-JP" altLang="en-US" b="1"/>
              <a:t>“</a:t>
            </a:r>
            <a:r>
              <a:rPr lang="en-US" altLang="ja-JP" b="1"/>
              <a:t>Having constructed the Table of Nations into a simple genealogy, I wanted to see how many of its names were attested in the records of other nations in the Middle East… [I saw that] the Table of Nations had listed all the families and tribes of mankind in their correct groupings, whether those groupings were ethnological, linguistic or geographical.  All the names, without exception, were accurate, and in more than twenty-five years of searching and analyzing, I uncovered not one mistake or false statement of fact in the Table of Nations.</a:t>
            </a:r>
            <a:r>
              <a:rPr lang="ja-JP" altLang="en-US" b="1"/>
              <a:t>”</a:t>
            </a:r>
            <a:endParaRPr lang="en-US" altLang="ja-JP" b="1"/>
          </a:p>
          <a:p>
            <a:pPr algn="r">
              <a:spcBef>
                <a:spcPct val="50000"/>
              </a:spcBef>
            </a:pPr>
            <a:r>
              <a:rPr lang="en-US" altLang="en-US" sz="1400" b="1"/>
              <a:t>Bill Cooper, </a:t>
            </a:r>
            <a:r>
              <a:rPr lang="en-US" altLang="en-US" sz="1400" b="1" i="1"/>
              <a:t>After the Flood</a:t>
            </a:r>
            <a:r>
              <a:rPr lang="en-US" altLang="en-US" sz="1400" b="1"/>
              <a:t> (Chichester: New Wine, 1995), 38-39</a:t>
            </a:r>
            <a:endParaRPr lang="en-US" altLang="en-US" b="1"/>
          </a:p>
        </p:txBody>
      </p:sp>
      <p:pic>
        <p:nvPicPr>
          <p:cNvPr id="114718" name="Picture 32" descr="Cooper">
            <a:extLst>
              <a:ext uri="{FF2B5EF4-FFF2-40B4-BE49-F238E27FC236}">
                <a16:creationId xmlns:a16="http://schemas.microsoft.com/office/drawing/2014/main" id="{36A35BFF-2238-1646-B8D5-79B9F08030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6663" y="1676400"/>
            <a:ext cx="27511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45" name="Rectangle 33">
            <a:extLst>
              <a:ext uri="{FF2B5EF4-FFF2-40B4-BE49-F238E27FC236}">
                <a16:creationId xmlns:a16="http://schemas.microsoft.com/office/drawing/2014/main" id="{974B1A9A-6AF5-4C43-A2DE-BFAEB9D81C6B}"/>
              </a:ext>
            </a:extLst>
          </p:cNvPr>
          <p:cNvSpPr>
            <a:spLocks noGrp="1" noChangeArrowheads="1"/>
          </p:cNvSpPr>
          <p:nvPr>
            <p:ph type="title" idx="4294967295"/>
          </p:nvPr>
        </p:nvSpPr>
        <p:spPr bwMode="auto">
          <a:xfrm>
            <a:off x="228600" y="0"/>
            <a:ext cx="8686800" cy="1143000"/>
          </a:xfrm>
          <a:prstGeom prst="rect">
            <a:avLst/>
          </a:prstGeom>
          <a:solidFill>
            <a:schemeClr val="bg2"/>
          </a:solidFill>
          <a:ln w="28575">
            <a:solidFill>
              <a:schemeClr val="tx2"/>
            </a:solidFill>
            <a:miter lim="800000"/>
            <a:headEnd/>
            <a:tailEnd/>
          </a:ln>
          <a:effectLst>
            <a:outerShdw dist="107763" dir="2700000" algn="ctr" rotWithShape="0">
              <a:schemeClr val="bg2"/>
            </a:outerShdw>
          </a:effectLst>
        </p:spPr>
        <p:txBody>
          <a:bodyPr anchor="ctr" anchorCtr="1"/>
          <a:lstStyle/>
          <a:p>
            <a:r>
              <a:rPr lang="en-US" altLang="en-US" sz="3200" b="1"/>
              <a:t>Danh sách Các Nước có chuẩn xác không? (Sáng 10-11)?</a:t>
            </a:r>
          </a:p>
        </p:txBody>
      </p:sp>
    </p:spTree>
  </p:cSld>
  <p:clrMapOvr>
    <a:masterClrMapping/>
  </p:clrMapOvr>
  <p:transition spd="med">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340"/>
                                        </p:tgtEl>
                                        <p:attrNameLst>
                                          <p:attrName>style.visibility</p:attrName>
                                        </p:attrNameLst>
                                      </p:cBhvr>
                                      <p:to>
                                        <p:strVal val="visible"/>
                                      </p:to>
                                    </p:set>
                                    <p:animEffect transition="in" filter="blinds(horizontal)">
                                      <p:cBhvr>
                                        <p:cTn id="7" dur="500"/>
                                        <p:tgtEl>
                                          <p:spTgt spid="13340"/>
                                        </p:tgtEl>
                                      </p:cBhvr>
                                    </p:animEffect>
                                  </p:childTnLst>
                                </p:cTn>
                              </p:par>
                              <p:par>
                                <p:cTn id="8" presetID="49" presetClass="entr" presetSubtype="0" decel="100000" fill="hold" grpId="0" nodeType="withEffect">
                                  <p:stCondLst>
                                    <p:cond delay="0"/>
                                  </p:stCondLst>
                                  <p:childTnLst>
                                    <p:set>
                                      <p:cBhvr>
                                        <p:cTn id="9" dur="1" fill="hold">
                                          <p:stCondLst>
                                            <p:cond delay="0"/>
                                          </p:stCondLst>
                                        </p:cTn>
                                        <p:tgtEl>
                                          <p:spTgt spid="13343"/>
                                        </p:tgtEl>
                                        <p:attrNameLst>
                                          <p:attrName>style.visibility</p:attrName>
                                        </p:attrNameLst>
                                      </p:cBhvr>
                                      <p:to>
                                        <p:strVal val="visible"/>
                                      </p:to>
                                    </p:set>
                                    <p:anim calcmode="lin" valueType="num">
                                      <p:cBhvr>
                                        <p:cTn id="10" dur="500" fill="hold"/>
                                        <p:tgtEl>
                                          <p:spTgt spid="13343"/>
                                        </p:tgtEl>
                                        <p:attrNameLst>
                                          <p:attrName>ppt_w</p:attrName>
                                        </p:attrNameLst>
                                      </p:cBhvr>
                                      <p:tavLst>
                                        <p:tav tm="0">
                                          <p:val>
                                            <p:fltVal val="0"/>
                                          </p:val>
                                        </p:tav>
                                        <p:tav tm="100000">
                                          <p:val>
                                            <p:strVal val="#ppt_w"/>
                                          </p:val>
                                        </p:tav>
                                      </p:tavLst>
                                    </p:anim>
                                    <p:anim calcmode="lin" valueType="num">
                                      <p:cBhvr>
                                        <p:cTn id="11" dur="500" fill="hold"/>
                                        <p:tgtEl>
                                          <p:spTgt spid="13343"/>
                                        </p:tgtEl>
                                        <p:attrNameLst>
                                          <p:attrName>ppt_h</p:attrName>
                                        </p:attrNameLst>
                                      </p:cBhvr>
                                      <p:tavLst>
                                        <p:tav tm="0">
                                          <p:val>
                                            <p:fltVal val="0"/>
                                          </p:val>
                                        </p:tav>
                                        <p:tav tm="100000">
                                          <p:val>
                                            <p:strVal val="#ppt_h"/>
                                          </p:val>
                                        </p:tav>
                                      </p:tavLst>
                                    </p:anim>
                                    <p:anim calcmode="lin" valueType="num">
                                      <p:cBhvr>
                                        <p:cTn id="12" dur="500" fill="hold"/>
                                        <p:tgtEl>
                                          <p:spTgt spid="13343"/>
                                        </p:tgtEl>
                                        <p:attrNameLst>
                                          <p:attrName>style.rotation</p:attrName>
                                        </p:attrNameLst>
                                      </p:cBhvr>
                                      <p:tavLst>
                                        <p:tav tm="0">
                                          <p:val>
                                            <p:fltVal val="360"/>
                                          </p:val>
                                        </p:tav>
                                        <p:tav tm="100000">
                                          <p:val>
                                            <p:fltVal val="0"/>
                                          </p:val>
                                        </p:tav>
                                      </p:tavLst>
                                    </p:anim>
                                    <p:animEffect transition="in" filter="fade">
                                      <p:cBhvr>
                                        <p:cTn id="13" dur="500"/>
                                        <p:tgtEl>
                                          <p:spTgt spid="13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40" grpId="0" animBg="1"/>
      <p:bldP spid="1334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descr="near_east9">
            <a:extLst>
              <a:ext uri="{FF2B5EF4-FFF2-40B4-BE49-F238E27FC236}">
                <a16:creationId xmlns:a16="http://schemas.microsoft.com/office/drawing/2014/main" id="{6AE46AFA-20C3-DD41-A994-D3AFE44FD7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6838" y="0"/>
            <a:ext cx="6507162"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3">
            <a:extLst>
              <a:ext uri="{FF2B5EF4-FFF2-40B4-BE49-F238E27FC236}">
                <a16:creationId xmlns:a16="http://schemas.microsoft.com/office/drawing/2014/main" id="{15843A7A-4205-CB4F-8DE2-8D278E56DE72}"/>
              </a:ext>
            </a:extLst>
          </p:cNvPr>
          <p:cNvSpPr txBox="1">
            <a:spLocks noChangeArrowheads="1"/>
          </p:cNvSpPr>
          <p:nvPr/>
        </p:nvSpPr>
        <p:spPr bwMode="auto">
          <a:xfrm>
            <a:off x="2209800" y="0"/>
            <a:ext cx="6553200" cy="9144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defRPr/>
            </a:pPr>
            <a:r>
              <a:rPr lang="en-US" sz="5400" b="1">
                <a:solidFill>
                  <a:srgbClr val="660066"/>
                </a:solidFill>
                <a:latin typeface="Times New Roman" pitchFamily="18" charset="0"/>
              </a:rPr>
              <a:t>Lịch sử Babylon</a:t>
            </a:r>
          </a:p>
        </p:txBody>
      </p:sp>
      <p:sp>
        <p:nvSpPr>
          <p:cNvPr id="177155" name="Rectangle 5">
            <a:extLst>
              <a:ext uri="{FF2B5EF4-FFF2-40B4-BE49-F238E27FC236}">
                <a16:creationId xmlns:a16="http://schemas.microsoft.com/office/drawing/2014/main" id="{63C700AE-5729-334E-9FF5-15BD1550022B}"/>
              </a:ext>
            </a:extLst>
          </p:cNvPr>
          <p:cNvSpPr>
            <a:spLocks noGrp="1" noChangeArrowheads="1"/>
          </p:cNvSpPr>
          <p:nvPr>
            <p:ph type="title" idx="4294967295"/>
          </p:nvPr>
        </p:nvSpPr>
        <p:spPr>
          <a:xfrm>
            <a:off x="0" y="3733800"/>
            <a:ext cx="7772400" cy="3124200"/>
          </a:xfrm>
          <a:solidFill>
            <a:schemeClr val="tx2"/>
          </a:solidFill>
        </p:spPr>
        <p:txBody>
          <a:bodyPr/>
          <a:lstStyle/>
          <a:p>
            <a:pPr eaLnBrk="1" hangingPunct="1"/>
            <a:r>
              <a:rPr lang="en-US" altLang="en-US" sz="3600">
                <a:solidFill>
                  <a:schemeClr val="bg1"/>
                </a:solidFill>
              </a:rPr>
              <a:t>Sáng 10:8-10; 11:9; Khải 17:1-6</a:t>
            </a:r>
            <a:br>
              <a:rPr lang="en-US" altLang="en-US" sz="3600">
                <a:solidFill>
                  <a:schemeClr val="bg1"/>
                </a:solidFill>
              </a:rPr>
            </a:br>
            <a:r>
              <a:rPr lang="en-US" altLang="en-US" sz="3600">
                <a:solidFill>
                  <a:schemeClr val="bg1"/>
                </a:solidFill>
              </a:rPr>
              <a:t>Babylon khởi nguồn thế nào?</a:t>
            </a:r>
            <a:br>
              <a:rPr lang="en-US" altLang="en-US" sz="3600">
                <a:solidFill>
                  <a:schemeClr val="bg1"/>
                </a:solidFill>
              </a:rPr>
            </a:br>
            <a:r>
              <a:rPr lang="en-US" altLang="en-US" sz="3600">
                <a:solidFill>
                  <a:schemeClr val="bg1"/>
                </a:solidFill>
              </a:rPr>
              <a:t>Điều gì đã xảy ra?</a:t>
            </a:r>
            <a:br>
              <a:rPr lang="en-US" altLang="en-US" sz="3600">
                <a:solidFill>
                  <a:schemeClr val="bg1"/>
                </a:solidFill>
              </a:rPr>
            </a:br>
            <a:r>
              <a:rPr lang="en-US" altLang="en-US" sz="3600">
                <a:solidFill>
                  <a:schemeClr val="bg1"/>
                </a:solidFill>
              </a:rPr>
              <a:t>Do đâu nó thành lập?</a:t>
            </a:r>
            <a:br>
              <a:rPr lang="en-US" altLang="en-US" sz="3600">
                <a:solidFill>
                  <a:schemeClr val="bg1"/>
                </a:solidFill>
              </a:rPr>
            </a:br>
            <a:r>
              <a:rPr lang="en-US" altLang="en-US" sz="3600">
                <a:solidFill>
                  <a:schemeClr val="bg1"/>
                </a:solidFill>
              </a:rPr>
              <a:t>Babylon có nghĩa là gì?</a:t>
            </a:r>
            <a:endParaRPr lang="en-US" altLang="en-US" sz="40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49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
            <a:extLst>
              <a:ext uri="{FF2B5EF4-FFF2-40B4-BE49-F238E27FC236}">
                <a16:creationId xmlns:a16="http://schemas.microsoft.com/office/drawing/2014/main" id="{0A410280-7255-6E47-8F16-9BF4A859C0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0"/>
            <a:ext cx="7239000" cy="673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8" name="WordArt 3">
            <a:extLst>
              <a:ext uri="{FF2B5EF4-FFF2-40B4-BE49-F238E27FC236}">
                <a16:creationId xmlns:a16="http://schemas.microsoft.com/office/drawing/2014/main" id="{29C3A8B1-AFB2-3949-9669-FAD3A579A983}"/>
              </a:ext>
            </a:extLst>
          </p:cNvPr>
          <p:cNvSpPr>
            <a:spLocks noChangeArrowheads="1" noChangeShapeType="1" noTextEdit="1"/>
          </p:cNvSpPr>
          <p:nvPr/>
        </p:nvSpPr>
        <p:spPr bwMode="auto">
          <a:xfrm>
            <a:off x="6858000" y="228600"/>
            <a:ext cx="1343025" cy="495300"/>
          </a:xfrm>
          <a:prstGeom prst="rect">
            <a:avLst/>
          </a:prstGeom>
        </p:spPr>
        <p:txBody>
          <a:bodyPr wrap="none" fromWordArt="1">
            <a:prstTxWarp prst="textPlain">
              <a:avLst>
                <a:gd name="adj" fmla="val 50000"/>
              </a:avLst>
            </a:prstTxWarp>
          </a:bodyPr>
          <a:lstStyle/>
          <a:p>
            <a:pPr algn="ctr"/>
            <a:r>
              <a:rPr lang="en-US" sz="3600" kern="10">
                <a:ln w="6350">
                  <a:solidFill>
                    <a:srgbClr val="99CCFF"/>
                  </a:solidFill>
                  <a:round/>
                  <a:headEnd/>
                  <a:tailEnd/>
                </a:ln>
                <a:solidFill>
                  <a:srgbClr val="0066CC"/>
                </a:solidFill>
                <a:effectLst>
                  <a:outerShdw dist="35921" dir="2700000" algn="ctr" rotWithShape="0">
                    <a:srgbClr val="990000">
                      <a:alpha val="74997"/>
                    </a:srgbClr>
                  </a:outerShdw>
                </a:effectLst>
                <a:latin typeface="Impact" panose="020B0806030902050204" pitchFamily="34" charset="0"/>
              </a:rPr>
              <a:t>Babylon</a:t>
            </a:r>
          </a:p>
        </p:txBody>
      </p:sp>
      <p:sp>
        <p:nvSpPr>
          <p:cNvPr id="178179" name="Line 4">
            <a:extLst>
              <a:ext uri="{FF2B5EF4-FFF2-40B4-BE49-F238E27FC236}">
                <a16:creationId xmlns:a16="http://schemas.microsoft.com/office/drawing/2014/main" id="{8F709482-5D3F-F34D-BC2D-4E2D0131B142}"/>
              </a:ext>
            </a:extLst>
          </p:cNvPr>
          <p:cNvSpPr>
            <a:spLocks noChangeShapeType="1"/>
          </p:cNvSpPr>
          <p:nvPr/>
        </p:nvSpPr>
        <p:spPr bwMode="auto">
          <a:xfrm>
            <a:off x="6477000" y="838200"/>
            <a:ext cx="17526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22" name="Text Box 6">
            <a:extLst>
              <a:ext uri="{FF2B5EF4-FFF2-40B4-BE49-F238E27FC236}">
                <a16:creationId xmlns:a16="http://schemas.microsoft.com/office/drawing/2014/main" id="{D7F22A04-7175-1E4D-967B-532D0BE165C6}"/>
              </a:ext>
            </a:extLst>
          </p:cNvPr>
          <p:cNvSpPr txBox="1">
            <a:spLocks noChangeArrowheads="1"/>
          </p:cNvSpPr>
          <p:nvPr/>
        </p:nvSpPr>
        <p:spPr bwMode="auto">
          <a:xfrm>
            <a:off x="0" y="2133600"/>
            <a:ext cx="2586038" cy="2554288"/>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buFontTx/>
              <a:buChar char="•"/>
            </a:pPr>
            <a:r>
              <a:rPr lang="en-US" altLang="en-US" sz="3200" b="1">
                <a:solidFill>
                  <a:srgbClr val="CCFF99"/>
                </a:solidFill>
                <a:effectLst>
                  <a:outerShdw blurRad="38100" dist="38100" dir="2700000" algn="tl">
                    <a:srgbClr val="FFFFFF"/>
                  </a:outerShdw>
                </a:effectLst>
                <a:latin typeface="Times New Roman" panose="02020603050405020304" pitchFamily="18" charset="0"/>
              </a:rPr>
              <a:t>tên</a:t>
            </a:r>
          </a:p>
          <a:p>
            <a:pPr algn="ctr">
              <a:buFontTx/>
              <a:buChar char="•"/>
            </a:pPr>
            <a:endParaRPr lang="en-US" altLang="en-US" sz="3200" b="1">
              <a:solidFill>
                <a:srgbClr val="CCFF99"/>
              </a:solidFill>
              <a:effectLst>
                <a:outerShdw blurRad="38100" dist="38100" dir="2700000" algn="tl">
                  <a:srgbClr val="FFFFFF"/>
                </a:outerShdw>
              </a:effectLst>
              <a:latin typeface="Times New Roman" panose="02020603050405020304" pitchFamily="18" charset="0"/>
            </a:endParaRPr>
          </a:p>
          <a:p>
            <a:pPr algn="ctr">
              <a:buFontTx/>
              <a:buChar char="•"/>
            </a:pPr>
            <a:r>
              <a:rPr lang="en-US" altLang="en-US" sz="3200" b="1">
                <a:solidFill>
                  <a:srgbClr val="CCFF99"/>
                </a:solidFill>
                <a:effectLst>
                  <a:outerShdw blurRad="38100" dist="38100" dir="2700000" algn="tl">
                    <a:srgbClr val="FFFFFF"/>
                  </a:outerShdw>
                </a:effectLst>
                <a:latin typeface="Times New Roman" panose="02020603050405020304" pitchFamily="18" charset="0"/>
              </a:rPr>
              <a:t>Địa điểm</a:t>
            </a:r>
          </a:p>
          <a:p>
            <a:pPr algn="ctr">
              <a:buFontTx/>
              <a:buChar char="•"/>
            </a:pPr>
            <a:endParaRPr lang="en-US" altLang="en-US" sz="3200" b="1">
              <a:solidFill>
                <a:srgbClr val="CCFF99"/>
              </a:solidFill>
              <a:effectLst>
                <a:outerShdw blurRad="38100" dist="38100" dir="2700000" algn="tl">
                  <a:srgbClr val="FFFFFF"/>
                </a:outerShdw>
              </a:effectLst>
              <a:latin typeface="Times New Roman" panose="02020603050405020304" pitchFamily="18" charset="0"/>
            </a:endParaRPr>
          </a:p>
          <a:p>
            <a:pPr algn="ctr">
              <a:buFontTx/>
              <a:buChar char="•"/>
            </a:pPr>
            <a:r>
              <a:rPr lang="en-US" altLang="en-US" sz="3200" b="1">
                <a:solidFill>
                  <a:srgbClr val="CCFF99"/>
                </a:solidFill>
                <a:effectLst>
                  <a:outerShdw blurRad="38100" dist="38100" dir="2700000" algn="tl">
                    <a:srgbClr val="FFFFFF"/>
                  </a:outerShdw>
                </a:effectLst>
                <a:latin typeface="Times New Roman" panose="02020603050405020304" pitchFamily="18" charset="0"/>
              </a:rPr>
              <a:t>Tháp Ba bên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6022">
                                            <p:txEl>
                                              <p:pRg st="0" end="0"/>
                                            </p:txEl>
                                          </p:spTgt>
                                        </p:tgtEl>
                                        <p:attrNameLst>
                                          <p:attrName>style.visibility</p:attrName>
                                        </p:attrNameLst>
                                      </p:cBhvr>
                                      <p:to>
                                        <p:strVal val="visible"/>
                                      </p:to>
                                    </p:set>
                                    <p:anim calcmode="lin" valueType="num">
                                      <p:cBhvr additive="base">
                                        <p:cTn id="7" dur="500" fill="hold"/>
                                        <p:tgtEl>
                                          <p:spTgt spid="8602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602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6022">
                                            <p:txEl>
                                              <p:pRg st="2" end="2"/>
                                            </p:txEl>
                                          </p:spTgt>
                                        </p:tgtEl>
                                        <p:attrNameLst>
                                          <p:attrName>style.visibility</p:attrName>
                                        </p:attrNameLst>
                                      </p:cBhvr>
                                      <p:to>
                                        <p:strVal val="visible"/>
                                      </p:to>
                                    </p:set>
                                    <p:anim calcmode="lin" valueType="num">
                                      <p:cBhvr additive="base">
                                        <p:cTn id="13" dur="500" fill="hold"/>
                                        <p:tgtEl>
                                          <p:spTgt spid="8602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602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6022">
                                            <p:txEl>
                                              <p:pRg st="4" end="4"/>
                                            </p:txEl>
                                          </p:spTgt>
                                        </p:tgtEl>
                                        <p:attrNameLst>
                                          <p:attrName>style.visibility</p:attrName>
                                        </p:attrNameLst>
                                      </p:cBhvr>
                                      <p:to>
                                        <p:strVal val="visible"/>
                                      </p:to>
                                    </p:set>
                                    <p:anim calcmode="lin" valueType="num">
                                      <p:cBhvr additive="base">
                                        <p:cTn id="19" dur="500" fill="hold"/>
                                        <p:tgtEl>
                                          <p:spTgt spid="86022">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602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2"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2">
            <a:extLst>
              <a:ext uri="{FF2B5EF4-FFF2-40B4-BE49-F238E27FC236}">
                <a16:creationId xmlns:a16="http://schemas.microsoft.com/office/drawing/2014/main" id="{80B5FD12-A519-2243-8534-2A12C77B83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569" t="2823" r="7040" b="66061"/>
          <a:stretch>
            <a:fillRect/>
          </a:stretch>
        </p:blipFill>
        <p:spPr bwMode="auto">
          <a:xfrm>
            <a:off x="-76200" y="1323975"/>
            <a:ext cx="9448800"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2" name="WordArt 3">
            <a:extLst>
              <a:ext uri="{FF2B5EF4-FFF2-40B4-BE49-F238E27FC236}">
                <a16:creationId xmlns:a16="http://schemas.microsoft.com/office/drawing/2014/main" id="{C86EE2E7-3724-2542-AAB6-ECF054FF6AB6}"/>
              </a:ext>
            </a:extLst>
          </p:cNvPr>
          <p:cNvSpPr>
            <a:spLocks noChangeArrowheads="1" noChangeShapeType="1" noTextEdit="1"/>
          </p:cNvSpPr>
          <p:nvPr/>
        </p:nvSpPr>
        <p:spPr bwMode="auto">
          <a:xfrm>
            <a:off x="304800" y="228600"/>
            <a:ext cx="3171825" cy="495300"/>
          </a:xfrm>
          <a:prstGeom prst="rect">
            <a:avLst/>
          </a:prstGeom>
        </p:spPr>
        <p:txBody>
          <a:bodyPr wrap="none" fromWordArt="1">
            <a:prstTxWarp prst="textPlain">
              <a:avLst>
                <a:gd name="adj" fmla="val 50000"/>
              </a:avLst>
            </a:prstTxWarp>
          </a:bodyPr>
          <a:lstStyle/>
          <a:p>
            <a:pPr algn="ctr"/>
            <a:r>
              <a:rPr lang="en-US" sz="3600" kern="10">
                <a:ln w="6350">
                  <a:solidFill>
                    <a:srgbClr val="99CCFF"/>
                  </a:solidFill>
                  <a:round/>
                  <a:headEnd/>
                  <a:tailEnd/>
                </a:ln>
                <a:solidFill>
                  <a:srgbClr val="0066CC"/>
                </a:solidFill>
                <a:effectLst>
                  <a:outerShdw dist="35921" dir="2700000" algn="ctr" rotWithShape="0">
                    <a:srgbClr val="990000">
                      <a:alpha val="74997"/>
                    </a:srgbClr>
                  </a:outerShdw>
                </a:effectLst>
                <a:latin typeface="Impact" panose="020B0806030902050204" pitchFamily="34" charset="0"/>
              </a:rPr>
              <a:t>Tân Đế Quốc Babylon</a:t>
            </a:r>
          </a:p>
        </p:txBody>
      </p:sp>
      <p:sp>
        <p:nvSpPr>
          <p:cNvPr id="179203" name="Line 4">
            <a:extLst>
              <a:ext uri="{FF2B5EF4-FFF2-40B4-BE49-F238E27FC236}">
                <a16:creationId xmlns:a16="http://schemas.microsoft.com/office/drawing/2014/main" id="{0A41958F-67E9-CC44-AD9E-F7F346307A12}"/>
              </a:ext>
            </a:extLst>
          </p:cNvPr>
          <p:cNvSpPr>
            <a:spLocks noChangeShapeType="1"/>
          </p:cNvSpPr>
          <p:nvPr/>
        </p:nvSpPr>
        <p:spPr bwMode="auto">
          <a:xfrm>
            <a:off x="304800" y="838200"/>
            <a:ext cx="3200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9204" name="Text Box 5">
            <a:extLst>
              <a:ext uri="{FF2B5EF4-FFF2-40B4-BE49-F238E27FC236}">
                <a16:creationId xmlns:a16="http://schemas.microsoft.com/office/drawing/2014/main" id="{119B3344-81DC-F340-AF21-05F9C1E543F0}"/>
              </a:ext>
            </a:extLst>
          </p:cNvPr>
          <p:cNvSpPr txBox="1">
            <a:spLocks noChangeArrowheads="1"/>
          </p:cNvSpPr>
          <p:nvPr/>
        </p:nvSpPr>
        <p:spPr bwMode="auto">
          <a:xfrm>
            <a:off x="8426450" y="41275"/>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b="1">
                <a:latin typeface="Times New Roman" panose="02020603050405020304" pitchFamily="18" charset="0"/>
              </a:rPr>
              <a:t>137</a:t>
            </a:r>
          </a:p>
        </p:txBody>
      </p:sp>
      <p:sp>
        <p:nvSpPr>
          <p:cNvPr id="87046" name="Text Box 6">
            <a:extLst>
              <a:ext uri="{FF2B5EF4-FFF2-40B4-BE49-F238E27FC236}">
                <a16:creationId xmlns:a16="http://schemas.microsoft.com/office/drawing/2014/main" id="{129B0D5B-A6AB-404B-8C98-6717E0A6199F}"/>
              </a:ext>
            </a:extLst>
          </p:cNvPr>
          <p:cNvSpPr txBox="1">
            <a:spLocks noChangeArrowheads="1"/>
          </p:cNvSpPr>
          <p:nvPr/>
        </p:nvSpPr>
        <p:spPr bwMode="auto">
          <a:xfrm>
            <a:off x="533400" y="762000"/>
            <a:ext cx="5562600" cy="1323975"/>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50000"/>
              </a:spcBef>
            </a:pPr>
            <a:r>
              <a:rPr lang="en-US" altLang="en-US" sz="4000" b="1">
                <a:solidFill>
                  <a:schemeClr val="accent2"/>
                </a:solidFill>
                <a:effectLst>
                  <a:outerShdw blurRad="38100" dist="38100" dir="2700000" algn="tl">
                    <a:srgbClr val="FFFFFF"/>
                  </a:outerShdw>
                </a:effectLst>
                <a:latin typeface="Times New Roman" panose="02020603050405020304" pitchFamily="18" charset="0"/>
              </a:rPr>
              <a:t>Lãnh đạo của Tân Babylon</a:t>
            </a:r>
          </a:p>
        </p:txBody>
      </p:sp>
      <p:sp>
        <p:nvSpPr>
          <p:cNvPr id="179206" name="TextBox 6">
            <a:extLst>
              <a:ext uri="{FF2B5EF4-FFF2-40B4-BE49-F238E27FC236}">
                <a16:creationId xmlns:a16="http://schemas.microsoft.com/office/drawing/2014/main" id="{B75067BE-9D8D-7C49-BAC7-0CFA2CF99EAD}"/>
              </a:ext>
            </a:extLst>
          </p:cNvPr>
          <p:cNvSpPr txBox="1">
            <a:spLocks noChangeArrowheads="1"/>
          </p:cNvSpPr>
          <p:nvPr/>
        </p:nvSpPr>
        <p:spPr bwMode="auto">
          <a:xfrm>
            <a:off x="2590800" y="6172200"/>
            <a:ext cx="6781800" cy="5842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3200">
                <a:solidFill>
                  <a:srgbClr val="FFC000"/>
                </a:solidFill>
              </a:rPr>
              <a:t>Khúc dạo đầu của Ạtmaghêđôn?</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2">
            <a:extLst>
              <a:ext uri="{FF2B5EF4-FFF2-40B4-BE49-F238E27FC236}">
                <a16:creationId xmlns:a16="http://schemas.microsoft.com/office/drawing/2014/main" id="{CFA0C78A-0A70-0B4D-833A-9E99D9322A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57200"/>
            <a:ext cx="487997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6" name="Text Box 3">
            <a:extLst>
              <a:ext uri="{FF2B5EF4-FFF2-40B4-BE49-F238E27FC236}">
                <a16:creationId xmlns:a16="http://schemas.microsoft.com/office/drawing/2014/main" id="{182F0A93-EE6D-914E-8603-B80AE8622918}"/>
              </a:ext>
            </a:extLst>
          </p:cNvPr>
          <p:cNvSpPr txBox="1">
            <a:spLocks noChangeArrowheads="1"/>
          </p:cNvSpPr>
          <p:nvPr/>
        </p:nvSpPr>
        <p:spPr bwMode="auto">
          <a:xfrm>
            <a:off x="1295400" y="5715000"/>
            <a:ext cx="3036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b="1">
                <a:latin typeface="Times New Roman" panose="02020603050405020304" pitchFamily="18" charset="0"/>
              </a:rPr>
              <a:t>Map of Mesopotamia </a:t>
            </a:r>
          </a:p>
        </p:txBody>
      </p:sp>
      <p:sp>
        <p:nvSpPr>
          <p:cNvPr id="88068" name="Text Box 4">
            <a:extLst>
              <a:ext uri="{FF2B5EF4-FFF2-40B4-BE49-F238E27FC236}">
                <a16:creationId xmlns:a16="http://schemas.microsoft.com/office/drawing/2014/main" id="{F2269769-51AA-1B4B-AAF5-3BB8C0F35591}"/>
              </a:ext>
            </a:extLst>
          </p:cNvPr>
          <p:cNvSpPr txBox="1">
            <a:spLocks noChangeArrowheads="1"/>
          </p:cNvSpPr>
          <p:nvPr/>
        </p:nvSpPr>
        <p:spPr bwMode="auto">
          <a:xfrm>
            <a:off x="5476875" y="1524000"/>
            <a:ext cx="2251075" cy="1570038"/>
          </a:xfrm>
          <a:prstGeom prst="rect">
            <a:avLst/>
          </a:prstGeom>
          <a:solidFill>
            <a:srgbClr val="CCFFFF">
              <a:alpha val="50000"/>
            </a:srgbClr>
          </a:solidFill>
          <a:ln w="9525">
            <a:noFill/>
            <a:miter lim="800000"/>
            <a:headEnd/>
            <a:tailEnd/>
          </a:ln>
          <a:effectLst/>
        </p:spPr>
        <p:txBody>
          <a:bodyPr wrap="none">
            <a:spAutoFit/>
          </a:bodyPr>
          <a:lstStyle/>
          <a:p>
            <a:pPr algn="ctr" eaLnBrk="0" hangingPunct="0">
              <a:defRPr/>
            </a:pPr>
            <a:r>
              <a:rPr lang="en-US" b="1">
                <a:solidFill>
                  <a:srgbClr val="FFC000"/>
                </a:solidFill>
                <a:effectLst>
                  <a:outerShdw blurRad="38100" dist="38100" dir="2700000" algn="tl">
                    <a:srgbClr val="000000"/>
                  </a:outerShdw>
                </a:effectLst>
                <a:latin typeface="Times New Roman" pitchFamily="18" charset="0"/>
              </a:rPr>
              <a:t>Địa dư Babylon</a:t>
            </a:r>
          </a:p>
          <a:p>
            <a:pPr algn="ctr" eaLnBrk="0" hangingPunct="0">
              <a:defRPr/>
            </a:pPr>
            <a:endParaRPr lang="en-US" b="1">
              <a:solidFill>
                <a:srgbClr val="CC3399"/>
              </a:solidFill>
              <a:effectLst>
                <a:outerShdw blurRad="38100" dist="38100" dir="2700000" algn="tl">
                  <a:srgbClr val="000000"/>
                </a:outerShdw>
              </a:effectLst>
              <a:latin typeface="Times New Roman" pitchFamily="18" charset="0"/>
            </a:endParaRPr>
          </a:p>
          <a:p>
            <a:pPr algn="ctr" eaLnBrk="0" hangingPunct="0">
              <a:defRPr/>
            </a:pPr>
            <a:r>
              <a:rPr lang="en-US" b="1">
                <a:solidFill>
                  <a:srgbClr val="FFC000"/>
                </a:solidFill>
                <a:effectLst>
                  <a:outerShdw blurRad="38100" dist="38100" dir="2700000" algn="tl">
                    <a:srgbClr val="000000"/>
                  </a:outerShdw>
                </a:effectLst>
                <a:latin typeface="Times New Roman" pitchFamily="18" charset="0"/>
              </a:rPr>
              <a:t>Babylon ở đâu?</a:t>
            </a:r>
          </a:p>
          <a:p>
            <a:pPr algn="ctr" eaLnBrk="0" hangingPunct="0">
              <a:defRPr/>
            </a:pPr>
            <a:endParaRPr lang="en-US" b="1">
              <a:solidFill>
                <a:srgbClr val="CC3399"/>
              </a:solidFill>
              <a:effectLst>
                <a:outerShdw blurRad="38100" dist="38100" dir="2700000" algn="tl">
                  <a:srgbClr val="000000"/>
                </a:outerShdw>
              </a:effectLst>
              <a:latin typeface="Times New Roman" pitchFamily="18" charset="0"/>
            </a:endParaRPr>
          </a:p>
        </p:txBody>
      </p:sp>
      <p:sp>
        <p:nvSpPr>
          <p:cNvPr id="180228" name="Text Box 5">
            <a:extLst>
              <a:ext uri="{FF2B5EF4-FFF2-40B4-BE49-F238E27FC236}">
                <a16:creationId xmlns:a16="http://schemas.microsoft.com/office/drawing/2014/main" id="{BD32973D-C4D4-C740-BF7D-BA72586F3CAA}"/>
              </a:ext>
            </a:extLst>
          </p:cNvPr>
          <p:cNvSpPr txBox="1">
            <a:spLocks noChangeArrowheads="1"/>
          </p:cNvSpPr>
          <p:nvPr/>
        </p:nvSpPr>
        <p:spPr bwMode="auto">
          <a:xfrm>
            <a:off x="5791200" y="76200"/>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50000"/>
              </a:spcBef>
            </a:pPr>
            <a:endParaRPr lang="en-US" altLang="en-US" b="1" i="1" u="sng">
              <a:latin typeface="Times New Roman" panose="02020603050405020304" pitchFamily="18" charset="0"/>
            </a:endParaRPr>
          </a:p>
        </p:txBody>
      </p:sp>
      <p:sp>
        <p:nvSpPr>
          <p:cNvPr id="180229" name="WordArt 6">
            <a:extLst>
              <a:ext uri="{FF2B5EF4-FFF2-40B4-BE49-F238E27FC236}">
                <a16:creationId xmlns:a16="http://schemas.microsoft.com/office/drawing/2014/main" id="{06BC5DE2-7850-7D44-8E14-162B65589E15}"/>
              </a:ext>
            </a:extLst>
          </p:cNvPr>
          <p:cNvSpPr>
            <a:spLocks noChangeArrowheads="1" noChangeShapeType="1" noTextEdit="1"/>
          </p:cNvSpPr>
          <p:nvPr/>
        </p:nvSpPr>
        <p:spPr bwMode="auto">
          <a:xfrm>
            <a:off x="6172200" y="228600"/>
            <a:ext cx="1647825" cy="495300"/>
          </a:xfrm>
          <a:prstGeom prst="rect">
            <a:avLst/>
          </a:prstGeom>
        </p:spPr>
        <p:txBody>
          <a:bodyPr wrap="none" fromWordArt="1">
            <a:prstTxWarp prst="textPlain">
              <a:avLst>
                <a:gd name="adj" fmla="val 50000"/>
              </a:avLst>
            </a:prstTxWarp>
          </a:bodyPr>
          <a:lstStyle/>
          <a:p>
            <a:pPr algn="ctr"/>
            <a:r>
              <a:rPr lang="en-US" sz="3600" kern="10">
                <a:ln w="6350">
                  <a:solidFill>
                    <a:srgbClr val="99CCFF"/>
                  </a:solidFill>
                  <a:round/>
                  <a:headEnd/>
                  <a:tailEnd/>
                </a:ln>
                <a:solidFill>
                  <a:srgbClr val="0066CC"/>
                </a:solidFill>
                <a:effectLst>
                  <a:outerShdw dist="35921" dir="2700000" algn="ctr" rotWithShape="0">
                    <a:srgbClr val="990000">
                      <a:alpha val="74997"/>
                    </a:srgbClr>
                  </a:outerShdw>
                </a:effectLst>
                <a:latin typeface="Impact" panose="020B0806030902050204" pitchFamily="34" charset="0"/>
              </a:rPr>
              <a:t>Babylonia</a:t>
            </a:r>
          </a:p>
        </p:txBody>
      </p:sp>
      <p:sp>
        <p:nvSpPr>
          <p:cNvPr id="180230" name="Line 7">
            <a:extLst>
              <a:ext uri="{FF2B5EF4-FFF2-40B4-BE49-F238E27FC236}">
                <a16:creationId xmlns:a16="http://schemas.microsoft.com/office/drawing/2014/main" id="{46C07E57-5D35-9B47-938E-CFD0908066F1}"/>
              </a:ext>
            </a:extLst>
          </p:cNvPr>
          <p:cNvSpPr>
            <a:spLocks noChangeShapeType="1"/>
          </p:cNvSpPr>
          <p:nvPr/>
        </p:nvSpPr>
        <p:spPr bwMode="auto">
          <a:xfrm>
            <a:off x="6096000" y="838200"/>
            <a:ext cx="17526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72" name="Oval 8">
            <a:extLst>
              <a:ext uri="{FF2B5EF4-FFF2-40B4-BE49-F238E27FC236}">
                <a16:creationId xmlns:a16="http://schemas.microsoft.com/office/drawing/2014/main" id="{352FD79F-DB58-0C43-9E82-4315CFF53DEB}"/>
              </a:ext>
            </a:extLst>
          </p:cNvPr>
          <p:cNvSpPr>
            <a:spLocks noChangeArrowheads="1"/>
          </p:cNvSpPr>
          <p:nvPr/>
        </p:nvSpPr>
        <p:spPr bwMode="auto">
          <a:xfrm>
            <a:off x="2667000" y="1981200"/>
            <a:ext cx="2209800" cy="1905000"/>
          </a:xfrm>
          <a:prstGeom prst="ellipse">
            <a:avLst/>
          </a:prstGeom>
          <a:noFill/>
          <a:ln w="38100" cmpd="dbl">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88073" name="Text Box 9">
            <a:extLst>
              <a:ext uri="{FF2B5EF4-FFF2-40B4-BE49-F238E27FC236}">
                <a16:creationId xmlns:a16="http://schemas.microsoft.com/office/drawing/2014/main" id="{6F135F0B-AC47-D045-8372-24DDDE435F14}"/>
              </a:ext>
            </a:extLst>
          </p:cNvPr>
          <p:cNvSpPr txBox="1">
            <a:spLocks noChangeArrowheads="1"/>
          </p:cNvSpPr>
          <p:nvPr/>
        </p:nvSpPr>
        <p:spPr bwMode="auto">
          <a:xfrm>
            <a:off x="5181600" y="3048000"/>
            <a:ext cx="3798888" cy="1938338"/>
          </a:xfrm>
          <a:prstGeom prst="rect">
            <a:avLst/>
          </a:prstGeom>
          <a:solidFill>
            <a:srgbClr val="CCFFFF">
              <a:alpha val="50000"/>
            </a:srgbClr>
          </a:solidFill>
          <a:ln w="9525">
            <a:noFill/>
            <a:miter lim="800000"/>
            <a:headEnd/>
            <a:tailEnd/>
          </a:ln>
          <a:effec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b="1">
                <a:solidFill>
                  <a:srgbClr val="FFC000"/>
                </a:solidFill>
                <a:effectLst>
                  <a:outerShdw blurRad="38100" dist="38100" dir="2700000" algn="tl">
                    <a:srgbClr val="000000"/>
                  </a:outerShdw>
                </a:effectLst>
                <a:latin typeface="Times New Roman" panose="02020603050405020304" pitchFamily="18" charset="0"/>
              </a:rPr>
              <a:t>Ty-grơ &amp; Ơ-phơ-rát</a:t>
            </a:r>
          </a:p>
          <a:p>
            <a:pPr algn="ctr"/>
            <a:endParaRPr lang="en-US" altLang="en-US" b="1">
              <a:solidFill>
                <a:srgbClr val="CC3399"/>
              </a:solidFill>
              <a:effectLst>
                <a:outerShdw blurRad="38100" dist="38100" dir="2700000" algn="tl">
                  <a:srgbClr val="000000"/>
                </a:outerShdw>
              </a:effectLst>
              <a:latin typeface="Times New Roman" panose="02020603050405020304" pitchFamily="18" charset="0"/>
            </a:endParaRPr>
          </a:p>
          <a:p>
            <a:pPr algn="ctr"/>
            <a:r>
              <a:rPr lang="en-US" altLang="en-US" b="1">
                <a:solidFill>
                  <a:srgbClr val="FFC000"/>
                </a:solidFill>
                <a:effectLst>
                  <a:outerShdw blurRad="38100" dist="38100" dir="2700000" algn="tl">
                    <a:srgbClr val="000000"/>
                  </a:outerShdw>
                </a:effectLst>
                <a:latin typeface="Times New Roman" panose="02020603050405020304" pitchFamily="18" charset="0"/>
              </a:rPr>
              <a:t>Khí hậu</a:t>
            </a:r>
          </a:p>
          <a:p>
            <a:pPr algn="ctr"/>
            <a:endParaRPr lang="en-US" altLang="en-US" b="1">
              <a:solidFill>
                <a:srgbClr val="CC3399"/>
              </a:solidFill>
              <a:effectLst>
                <a:outerShdw blurRad="38100" dist="38100" dir="2700000" algn="tl">
                  <a:srgbClr val="000000"/>
                </a:outerShdw>
              </a:effectLst>
              <a:latin typeface="Times New Roman" panose="02020603050405020304" pitchFamily="18" charset="0"/>
            </a:endParaRPr>
          </a:p>
          <a:p>
            <a:pPr algn="ctr"/>
            <a:r>
              <a:rPr lang="en-US" altLang="en-US" b="1">
                <a:solidFill>
                  <a:srgbClr val="FFC000"/>
                </a:solidFill>
                <a:latin typeface="Times New Roman" panose="02020603050405020304" pitchFamily="18" charset="0"/>
              </a:rPr>
              <a:t>Lý tưởng cho buôn bán</a:t>
            </a:r>
          </a:p>
        </p:txBody>
      </p:sp>
      <p:sp>
        <p:nvSpPr>
          <p:cNvPr id="180233" name="Text Box 10">
            <a:extLst>
              <a:ext uri="{FF2B5EF4-FFF2-40B4-BE49-F238E27FC236}">
                <a16:creationId xmlns:a16="http://schemas.microsoft.com/office/drawing/2014/main" id="{70B342AE-5AF1-3F4A-9E64-5C0E5499A804}"/>
              </a:ext>
            </a:extLst>
          </p:cNvPr>
          <p:cNvSpPr txBox="1">
            <a:spLocks noChangeArrowheads="1"/>
          </p:cNvSpPr>
          <p:nvPr/>
        </p:nvSpPr>
        <p:spPr bwMode="auto">
          <a:xfrm>
            <a:off x="8426450" y="41275"/>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b="1">
                <a:latin typeface="Times New Roman" panose="02020603050405020304" pitchFamily="18" charset="0"/>
              </a:rPr>
              <a:t>137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8068">
                                            <p:bg/>
                                          </p:spTgt>
                                        </p:tgtEl>
                                        <p:attrNameLst>
                                          <p:attrName>style.visibility</p:attrName>
                                        </p:attrNameLst>
                                      </p:cBhvr>
                                      <p:to>
                                        <p:strVal val="visible"/>
                                      </p:to>
                                    </p:set>
                                    <p:anim calcmode="lin" valueType="num">
                                      <p:cBhvr>
                                        <p:cTn id="7" dur="500" fill="hold"/>
                                        <p:tgtEl>
                                          <p:spTgt spid="88068">
                                            <p:bg/>
                                          </p:spTgt>
                                        </p:tgtEl>
                                        <p:attrNameLst>
                                          <p:attrName>ppt_w</p:attrName>
                                        </p:attrNameLst>
                                      </p:cBhvr>
                                      <p:tavLst>
                                        <p:tav tm="0">
                                          <p:val>
                                            <p:fltVal val="0"/>
                                          </p:val>
                                        </p:tav>
                                        <p:tav tm="100000">
                                          <p:val>
                                            <p:strVal val="#ppt_w"/>
                                          </p:val>
                                        </p:tav>
                                      </p:tavLst>
                                    </p:anim>
                                    <p:anim calcmode="lin" valueType="num">
                                      <p:cBhvr>
                                        <p:cTn id="8" dur="500" fill="hold"/>
                                        <p:tgtEl>
                                          <p:spTgt spid="88068">
                                            <p:bg/>
                                          </p:spTgt>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88068">
                                            <p:txEl>
                                              <p:pRg st="0" end="0"/>
                                            </p:txEl>
                                          </p:spTgt>
                                        </p:tgtEl>
                                        <p:attrNameLst>
                                          <p:attrName>style.visibility</p:attrName>
                                        </p:attrNameLst>
                                      </p:cBhvr>
                                      <p:to>
                                        <p:strVal val="visible"/>
                                      </p:to>
                                    </p:set>
                                    <p:anim calcmode="lin" valueType="num">
                                      <p:cBhvr>
                                        <p:cTn id="12" dur="500" fill="hold"/>
                                        <p:tgtEl>
                                          <p:spTgt spid="88068">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88068">
                                            <p:txEl>
                                              <p:pRg st="0" end="0"/>
                                            </p:txEl>
                                          </p:spTgt>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88068">
                                            <p:txEl>
                                              <p:pRg st="2" end="2"/>
                                            </p:txEl>
                                          </p:spTgt>
                                        </p:tgtEl>
                                        <p:attrNameLst>
                                          <p:attrName>style.visibility</p:attrName>
                                        </p:attrNameLst>
                                      </p:cBhvr>
                                      <p:to>
                                        <p:strVal val="visible"/>
                                      </p:to>
                                    </p:set>
                                    <p:anim calcmode="lin" valueType="num">
                                      <p:cBhvr>
                                        <p:cTn id="17" dur="500" fill="hold"/>
                                        <p:tgtEl>
                                          <p:spTgt spid="88068">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88068">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88072"/>
                                        </p:tgtEl>
                                        <p:attrNameLst>
                                          <p:attrName>style.visibility</p:attrName>
                                        </p:attrNameLst>
                                      </p:cBhvr>
                                      <p:to>
                                        <p:strVal val="visible"/>
                                      </p:to>
                                    </p:set>
                                    <p:anim calcmode="lin" valueType="num">
                                      <p:cBhvr>
                                        <p:cTn id="23" dur="500" fill="hold"/>
                                        <p:tgtEl>
                                          <p:spTgt spid="88072"/>
                                        </p:tgtEl>
                                        <p:attrNameLst>
                                          <p:attrName>ppt_w</p:attrName>
                                        </p:attrNameLst>
                                      </p:cBhvr>
                                      <p:tavLst>
                                        <p:tav tm="0">
                                          <p:val>
                                            <p:fltVal val="0"/>
                                          </p:val>
                                        </p:tav>
                                        <p:tav tm="100000">
                                          <p:val>
                                            <p:strVal val="#ppt_w"/>
                                          </p:val>
                                        </p:tav>
                                      </p:tavLst>
                                    </p:anim>
                                    <p:anim calcmode="lin" valueType="num">
                                      <p:cBhvr>
                                        <p:cTn id="24" dur="500" fill="hold"/>
                                        <p:tgtEl>
                                          <p:spTgt spid="88072"/>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7" presetClass="entr" presetSubtype="10" fill="hold" grpId="0" nodeType="clickEffect">
                                  <p:stCondLst>
                                    <p:cond delay="0"/>
                                  </p:stCondLst>
                                  <p:childTnLst>
                                    <p:set>
                                      <p:cBhvr>
                                        <p:cTn id="28" dur="1" fill="hold">
                                          <p:stCondLst>
                                            <p:cond delay="0"/>
                                          </p:stCondLst>
                                        </p:cTn>
                                        <p:tgtEl>
                                          <p:spTgt spid="88073">
                                            <p:bg/>
                                          </p:spTgt>
                                        </p:tgtEl>
                                        <p:attrNameLst>
                                          <p:attrName>style.visibility</p:attrName>
                                        </p:attrNameLst>
                                      </p:cBhvr>
                                      <p:to>
                                        <p:strVal val="visible"/>
                                      </p:to>
                                    </p:set>
                                    <p:anim calcmode="lin" valueType="num">
                                      <p:cBhvr>
                                        <p:cTn id="29" dur="500" fill="hold"/>
                                        <p:tgtEl>
                                          <p:spTgt spid="88073">
                                            <p:bg/>
                                          </p:spTgt>
                                        </p:tgtEl>
                                        <p:attrNameLst>
                                          <p:attrName>ppt_w</p:attrName>
                                        </p:attrNameLst>
                                      </p:cBhvr>
                                      <p:tavLst>
                                        <p:tav tm="0">
                                          <p:val>
                                            <p:fltVal val="0"/>
                                          </p:val>
                                        </p:tav>
                                        <p:tav tm="100000">
                                          <p:val>
                                            <p:strVal val="#ppt_w"/>
                                          </p:val>
                                        </p:tav>
                                      </p:tavLst>
                                    </p:anim>
                                    <p:anim calcmode="lin" valueType="num">
                                      <p:cBhvr>
                                        <p:cTn id="30" dur="500" fill="hold"/>
                                        <p:tgtEl>
                                          <p:spTgt spid="88073">
                                            <p:bg/>
                                          </p:spTgt>
                                        </p:tgtEl>
                                        <p:attrNameLst>
                                          <p:attrName>ppt_h</p:attrName>
                                        </p:attrNameLst>
                                      </p:cBhvr>
                                      <p:tavLst>
                                        <p:tav tm="0">
                                          <p:val>
                                            <p:strVal val="#ppt_h"/>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7" presetClass="entr" presetSubtype="10" fill="hold" grpId="0" nodeType="clickEffect">
                                  <p:stCondLst>
                                    <p:cond delay="0"/>
                                  </p:stCondLst>
                                  <p:childTnLst>
                                    <p:set>
                                      <p:cBhvr>
                                        <p:cTn id="34" dur="1" fill="hold">
                                          <p:stCondLst>
                                            <p:cond delay="0"/>
                                          </p:stCondLst>
                                        </p:cTn>
                                        <p:tgtEl>
                                          <p:spTgt spid="88073">
                                            <p:txEl>
                                              <p:pRg st="0" end="0"/>
                                            </p:txEl>
                                          </p:spTgt>
                                        </p:tgtEl>
                                        <p:attrNameLst>
                                          <p:attrName>style.visibility</p:attrName>
                                        </p:attrNameLst>
                                      </p:cBhvr>
                                      <p:to>
                                        <p:strVal val="visible"/>
                                      </p:to>
                                    </p:set>
                                    <p:anim calcmode="lin" valueType="num">
                                      <p:cBhvr>
                                        <p:cTn id="35" dur="500" fill="hold"/>
                                        <p:tgtEl>
                                          <p:spTgt spid="88073">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8807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7" presetClass="entr" presetSubtype="10" fill="hold" grpId="0" nodeType="clickEffect">
                                  <p:stCondLst>
                                    <p:cond delay="0"/>
                                  </p:stCondLst>
                                  <p:childTnLst>
                                    <p:set>
                                      <p:cBhvr>
                                        <p:cTn id="40" dur="1" fill="hold">
                                          <p:stCondLst>
                                            <p:cond delay="0"/>
                                          </p:stCondLst>
                                        </p:cTn>
                                        <p:tgtEl>
                                          <p:spTgt spid="88073">
                                            <p:txEl>
                                              <p:pRg st="2" end="2"/>
                                            </p:txEl>
                                          </p:spTgt>
                                        </p:tgtEl>
                                        <p:attrNameLst>
                                          <p:attrName>style.visibility</p:attrName>
                                        </p:attrNameLst>
                                      </p:cBhvr>
                                      <p:to>
                                        <p:strVal val="visible"/>
                                      </p:to>
                                    </p:set>
                                    <p:anim calcmode="lin" valueType="num">
                                      <p:cBhvr>
                                        <p:cTn id="41" dur="500" fill="hold"/>
                                        <p:tgtEl>
                                          <p:spTgt spid="88073">
                                            <p:txEl>
                                              <p:pRg st="2" end="2"/>
                                            </p:txEl>
                                          </p:spTgt>
                                        </p:tgtEl>
                                        <p:attrNameLst>
                                          <p:attrName>ppt_w</p:attrName>
                                        </p:attrNameLst>
                                      </p:cBhvr>
                                      <p:tavLst>
                                        <p:tav tm="0">
                                          <p:val>
                                            <p:fltVal val="0"/>
                                          </p:val>
                                        </p:tav>
                                        <p:tav tm="100000">
                                          <p:val>
                                            <p:strVal val="#ppt_w"/>
                                          </p:val>
                                        </p:tav>
                                      </p:tavLst>
                                    </p:anim>
                                    <p:anim calcmode="lin" valueType="num">
                                      <p:cBhvr>
                                        <p:cTn id="42" dur="500" fill="hold"/>
                                        <p:tgtEl>
                                          <p:spTgt spid="8807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10" fill="hold" grpId="0" nodeType="clickEffect">
                                  <p:stCondLst>
                                    <p:cond delay="0"/>
                                  </p:stCondLst>
                                  <p:childTnLst>
                                    <p:set>
                                      <p:cBhvr>
                                        <p:cTn id="46" dur="1" fill="hold">
                                          <p:stCondLst>
                                            <p:cond delay="0"/>
                                          </p:stCondLst>
                                        </p:cTn>
                                        <p:tgtEl>
                                          <p:spTgt spid="88073">
                                            <p:txEl>
                                              <p:pRg st="4" end="4"/>
                                            </p:txEl>
                                          </p:spTgt>
                                        </p:tgtEl>
                                        <p:attrNameLst>
                                          <p:attrName>style.visibility</p:attrName>
                                        </p:attrNameLst>
                                      </p:cBhvr>
                                      <p:to>
                                        <p:strVal val="visible"/>
                                      </p:to>
                                    </p:set>
                                    <p:anim calcmode="lin" valueType="num">
                                      <p:cBhvr>
                                        <p:cTn id="47" dur="500" fill="hold"/>
                                        <p:tgtEl>
                                          <p:spTgt spid="88073">
                                            <p:txEl>
                                              <p:pRg st="4" end="4"/>
                                            </p:txEl>
                                          </p:spTgt>
                                        </p:tgtEl>
                                        <p:attrNameLst>
                                          <p:attrName>ppt_w</p:attrName>
                                        </p:attrNameLst>
                                      </p:cBhvr>
                                      <p:tavLst>
                                        <p:tav tm="0">
                                          <p:val>
                                            <p:fltVal val="0"/>
                                          </p:val>
                                        </p:tav>
                                        <p:tav tm="100000">
                                          <p:val>
                                            <p:strVal val="#ppt_w"/>
                                          </p:val>
                                        </p:tav>
                                      </p:tavLst>
                                    </p:anim>
                                    <p:anim calcmode="lin" valueType="num">
                                      <p:cBhvr>
                                        <p:cTn id="48" dur="500" fill="hold"/>
                                        <p:tgtEl>
                                          <p:spTgt spid="88073">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8" grpId="0" build="p" animBg="1" autoUpdateAnimBg="0" advAuto="0"/>
      <p:bldP spid="88072" grpId="0" animBg="1"/>
      <p:bldP spid="88073" grpId="0" build="p" animBg="1"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a:extLst>
              <a:ext uri="{FF2B5EF4-FFF2-40B4-BE49-F238E27FC236}">
                <a16:creationId xmlns:a16="http://schemas.microsoft.com/office/drawing/2014/main" id="{49E8941F-520C-1448-8989-9525BBEC98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936750"/>
            <a:ext cx="9429750"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0" name="WordArt 3">
            <a:extLst>
              <a:ext uri="{FF2B5EF4-FFF2-40B4-BE49-F238E27FC236}">
                <a16:creationId xmlns:a16="http://schemas.microsoft.com/office/drawing/2014/main" id="{8CB83673-1E45-374D-896C-7C9C1C0CD875}"/>
              </a:ext>
            </a:extLst>
          </p:cNvPr>
          <p:cNvSpPr>
            <a:spLocks noChangeArrowheads="1" noChangeShapeType="1" noTextEdit="1"/>
          </p:cNvSpPr>
          <p:nvPr/>
        </p:nvSpPr>
        <p:spPr bwMode="auto">
          <a:xfrm>
            <a:off x="2971800" y="228600"/>
            <a:ext cx="5381625" cy="495300"/>
          </a:xfrm>
          <a:prstGeom prst="rect">
            <a:avLst/>
          </a:prstGeom>
        </p:spPr>
        <p:txBody>
          <a:bodyPr wrap="none" fromWordArt="1">
            <a:prstTxWarp prst="textPlain">
              <a:avLst>
                <a:gd name="adj" fmla="val 50000"/>
              </a:avLst>
            </a:prstTxWarp>
          </a:bodyPr>
          <a:lstStyle/>
          <a:p>
            <a:pPr algn="ctr"/>
            <a:r>
              <a:rPr lang="en-US" sz="3600" kern="10">
                <a:ln w="6350">
                  <a:solidFill>
                    <a:srgbClr val="99CCFF"/>
                  </a:solidFill>
                  <a:round/>
                  <a:headEnd/>
                  <a:tailEnd/>
                </a:ln>
                <a:solidFill>
                  <a:srgbClr val="0066CC"/>
                </a:solidFill>
                <a:effectLst>
                  <a:outerShdw dist="35921" dir="2700000" algn="ctr" rotWithShape="0">
                    <a:srgbClr val="990000">
                      <a:alpha val="74997"/>
                    </a:srgbClr>
                  </a:outerShdw>
                </a:effectLst>
                <a:cs typeface="Arial" panose="020B0604020202020204" pitchFamily="34" charset="0"/>
              </a:rPr>
              <a:t>Babylon thời Nê-bu-cát-nết-sa </a:t>
            </a:r>
          </a:p>
        </p:txBody>
      </p:sp>
      <p:sp>
        <p:nvSpPr>
          <p:cNvPr id="181251" name="Line 4">
            <a:extLst>
              <a:ext uri="{FF2B5EF4-FFF2-40B4-BE49-F238E27FC236}">
                <a16:creationId xmlns:a16="http://schemas.microsoft.com/office/drawing/2014/main" id="{E6F9E526-154D-284E-BB53-B28CBB93BD92}"/>
              </a:ext>
            </a:extLst>
          </p:cNvPr>
          <p:cNvSpPr>
            <a:spLocks noChangeShapeType="1"/>
          </p:cNvSpPr>
          <p:nvPr/>
        </p:nvSpPr>
        <p:spPr bwMode="auto">
          <a:xfrm>
            <a:off x="4267200" y="838200"/>
            <a:ext cx="4114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89093" name="Picture 5">
            <a:extLst>
              <a:ext uri="{FF2B5EF4-FFF2-40B4-BE49-F238E27FC236}">
                <a16:creationId xmlns:a16="http://schemas.microsoft.com/office/drawing/2014/main" id="{8F8FA5D7-6DEB-DC4D-B33B-B439BD510E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6200"/>
            <a:ext cx="27432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3" name="Text Box 6">
            <a:extLst>
              <a:ext uri="{FF2B5EF4-FFF2-40B4-BE49-F238E27FC236}">
                <a16:creationId xmlns:a16="http://schemas.microsoft.com/office/drawing/2014/main" id="{B7C69B3D-6A30-724B-B1C7-2BE032267692}"/>
              </a:ext>
            </a:extLst>
          </p:cNvPr>
          <p:cNvSpPr txBox="1">
            <a:spLocks noChangeArrowheads="1"/>
          </p:cNvSpPr>
          <p:nvPr/>
        </p:nvSpPr>
        <p:spPr bwMode="auto">
          <a:xfrm>
            <a:off x="8426450" y="41275"/>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b="1">
                <a:latin typeface="Times New Roman" panose="02020603050405020304" pitchFamily="18" charset="0"/>
              </a:rPr>
              <a:t>137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89093"/>
                                        </p:tgtEl>
                                        <p:attrNameLst>
                                          <p:attrName>style.visibility</p:attrName>
                                        </p:attrNameLst>
                                      </p:cBhvr>
                                      <p:to>
                                        <p:strVal val="visible"/>
                                      </p:to>
                                    </p:set>
                                    <p:anim calcmode="lin" valueType="num">
                                      <p:cBhvr>
                                        <p:cTn id="7" dur="1000" fill="hold"/>
                                        <p:tgtEl>
                                          <p:spTgt spid="89093"/>
                                        </p:tgtEl>
                                        <p:attrNameLst>
                                          <p:attrName>ppt_w</p:attrName>
                                        </p:attrNameLst>
                                      </p:cBhvr>
                                      <p:tavLst>
                                        <p:tav tm="0">
                                          <p:val>
                                            <p:fltVal val="0"/>
                                          </p:val>
                                        </p:tav>
                                        <p:tav tm="100000">
                                          <p:val>
                                            <p:strVal val="#ppt_w"/>
                                          </p:val>
                                        </p:tav>
                                      </p:tavLst>
                                    </p:anim>
                                    <p:anim calcmode="lin" valueType="num">
                                      <p:cBhvr>
                                        <p:cTn id="8" dur="1000" fill="hold"/>
                                        <p:tgtEl>
                                          <p:spTgt spid="89093"/>
                                        </p:tgtEl>
                                        <p:attrNameLst>
                                          <p:attrName>ppt_h</p:attrName>
                                        </p:attrNameLst>
                                      </p:cBhvr>
                                      <p:tavLst>
                                        <p:tav tm="0">
                                          <p:val>
                                            <p:fltVal val="0"/>
                                          </p:val>
                                        </p:tav>
                                        <p:tav tm="100000">
                                          <p:val>
                                            <p:strVal val="#ppt_h"/>
                                          </p:val>
                                        </p:tav>
                                      </p:tavLst>
                                    </p:anim>
                                    <p:anim calcmode="lin" valueType="num">
                                      <p:cBhvr>
                                        <p:cTn id="9" dur="1000" fill="hold"/>
                                        <p:tgtEl>
                                          <p:spTgt spid="8909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90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89090"/>
                                        </p:tgtEl>
                                        <p:attrNameLst>
                                          <p:attrName>style.visibility</p:attrName>
                                        </p:attrNameLst>
                                      </p:cBhvr>
                                      <p:to>
                                        <p:strVal val="visible"/>
                                      </p:to>
                                    </p:set>
                                    <p:anim calcmode="lin" valueType="num">
                                      <p:cBhvr>
                                        <p:cTn id="15" dur="1000" fill="hold"/>
                                        <p:tgtEl>
                                          <p:spTgt spid="89090"/>
                                        </p:tgtEl>
                                        <p:attrNameLst>
                                          <p:attrName>ppt_w</p:attrName>
                                        </p:attrNameLst>
                                      </p:cBhvr>
                                      <p:tavLst>
                                        <p:tav tm="0">
                                          <p:val>
                                            <p:fltVal val="0"/>
                                          </p:val>
                                        </p:tav>
                                        <p:tav tm="100000">
                                          <p:val>
                                            <p:strVal val="#ppt_w"/>
                                          </p:val>
                                        </p:tav>
                                      </p:tavLst>
                                    </p:anim>
                                    <p:anim calcmode="lin" valueType="num">
                                      <p:cBhvr>
                                        <p:cTn id="16" dur="1000" fill="hold"/>
                                        <p:tgtEl>
                                          <p:spTgt spid="89090"/>
                                        </p:tgtEl>
                                        <p:attrNameLst>
                                          <p:attrName>ppt_h</p:attrName>
                                        </p:attrNameLst>
                                      </p:cBhvr>
                                      <p:tavLst>
                                        <p:tav tm="0">
                                          <p:val>
                                            <p:fltVal val="0"/>
                                          </p:val>
                                        </p:tav>
                                        <p:tav tm="100000">
                                          <p:val>
                                            <p:strVal val="#ppt_h"/>
                                          </p:val>
                                        </p:tav>
                                      </p:tavLst>
                                    </p:anim>
                                    <p:anim calcmode="lin" valueType="num">
                                      <p:cBhvr>
                                        <p:cTn id="17" dur="1000" fill="hold"/>
                                        <p:tgtEl>
                                          <p:spTgt spid="8909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8909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317C46AE-CE5A-894D-851A-7CA4F8686737}"/>
              </a:ext>
            </a:extLst>
          </p:cNvPr>
          <p:cNvSpPr>
            <a:spLocks noGrp="1" noChangeArrowheads="1"/>
          </p:cNvSpPr>
          <p:nvPr>
            <p:ph type="body" sz="half" idx="1"/>
          </p:nvPr>
        </p:nvSpPr>
        <p:spPr>
          <a:xfrm>
            <a:off x="381000" y="990600"/>
            <a:ext cx="8305800" cy="1524000"/>
          </a:xfrm>
        </p:spPr>
        <p:txBody>
          <a:bodyPr/>
          <a:lstStyle/>
          <a:p>
            <a:pPr algn="ctr" eaLnBrk="1" hangingPunct="1">
              <a:lnSpc>
                <a:spcPct val="80000"/>
              </a:lnSpc>
              <a:buFontTx/>
              <a:buNone/>
            </a:pPr>
            <a:r>
              <a:rPr lang="en-US" altLang="en-US" sz="2800" b="1"/>
              <a:t>Người Babylon thờ </a:t>
            </a:r>
            <a:r>
              <a:rPr lang="en-US" altLang="en-US" sz="2800" b="1" u="sng"/>
              <a:t>rất nhiều </a:t>
            </a:r>
            <a:r>
              <a:rPr lang="en-US" altLang="en-US" sz="2800" b="1"/>
              <a:t>thần – Sumer, Akkadi, người ta du nhập các thần từ những vùng núi non (Bắc &amp; Đông vùng Lưỡng hà) – cho thấy nhu cầu và nỗi sợ hãi của họ.</a:t>
            </a:r>
          </a:p>
          <a:p>
            <a:pPr eaLnBrk="1" hangingPunct="1">
              <a:lnSpc>
                <a:spcPct val="80000"/>
              </a:lnSpc>
              <a:buFontTx/>
              <a:buNone/>
            </a:pPr>
            <a:endParaRPr lang="en-US" altLang="en-US" sz="2000" b="1"/>
          </a:p>
        </p:txBody>
      </p:sp>
      <p:sp>
        <p:nvSpPr>
          <p:cNvPr id="90115" name="Text Box 3">
            <a:extLst>
              <a:ext uri="{FF2B5EF4-FFF2-40B4-BE49-F238E27FC236}">
                <a16:creationId xmlns:a16="http://schemas.microsoft.com/office/drawing/2014/main" id="{1A651E7D-B8B3-6F4A-9255-732B4D380654}"/>
              </a:ext>
            </a:extLst>
          </p:cNvPr>
          <p:cNvSpPr txBox="1">
            <a:spLocks noChangeArrowheads="1"/>
          </p:cNvSpPr>
          <p:nvPr/>
        </p:nvSpPr>
        <p:spPr bwMode="auto">
          <a:xfrm>
            <a:off x="304800" y="2438400"/>
            <a:ext cx="6477000"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2800" b="1"/>
              <a:t>Marduk (Bel / Baal) </a:t>
            </a:r>
          </a:p>
          <a:p>
            <a:r>
              <a:rPr lang="en-US" altLang="en-US" b="1"/>
              <a:t>   1. Con trai của Ea (khôn ngoan) </a:t>
            </a:r>
          </a:p>
          <a:p>
            <a:r>
              <a:rPr lang="en-US" altLang="en-US" b="1"/>
              <a:t>   2. Xếp của các thần Babylon (mặt trời mọc)</a:t>
            </a:r>
          </a:p>
          <a:p>
            <a:r>
              <a:rPr lang="en-US" altLang="en-US" b="1"/>
              <a:t>   3. Các đền miếu &amp; và một tháp khổng lồ (đền của Esgalia)</a:t>
            </a:r>
          </a:p>
          <a:p>
            <a:r>
              <a:rPr lang="en-US" altLang="en-US" b="1"/>
              <a:t>   4. Vợ của Sarpanitu / Con trai - Nabu</a:t>
            </a:r>
          </a:p>
          <a:p>
            <a:r>
              <a:rPr lang="en-US" altLang="en-US" b="1"/>
              <a:t>   5. Số thiêng 10 / Hành tinh Jupiter</a:t>
            </a:r>
          </a:p>
          <a:p>
            <a:r>
              <a:rPr lang="en-US" altLang="en-US" b="1"/>
              <a:t>   6. Tượng toàn bằng vàng ròng– Babylon</a:t>
            </a:r>
          </a:p>
          <a:p>
            <a:r>
              <a:rPr lang="en-US" altLang="en-US" b="1"/>
              <a:t>   7. Tạo ra con người và trang điểm cho thế giới</a:t>
            </a:r>
          </a:p>
        </p:txBody>
      </p:sp>
      <p:pic>
        <p:nvPicPr>
          <p:cNvPr id="90116" name="Picture 4" descr="BAB9.gif">
            <a:extLst>
              <a:ext uri="{FF2B5EF4-FFF2-40B4-BE49-F238E27FC236}">
                <a16:creationId xmlns:a16="http://schemas.microsoft.com/office/drawing/2014/main" id="{80155FDC-89B9-594D-AF07-E7DAD666085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934200" y="3581400"/>
            <a:ext cx="1792288" cy="2438400"/>
          </a:xfrm>
        </p:spPr>
      </p:pic>
      <p:sp>
        <p:nvSpPr>
          <p:cNvPr id="182276" name="WordArt 5">
            <a:extLst>
              <a:ext uri="{FF2B5EF4-FFF2-40B4-BE49-F238E27FC236}">
                <a16:creationId xmlns:a16="http://schemas.microsoft.com/office/drawing/2014/main" id="{BF805B24-6F64-074C-8F9B-40ACA3656FAE}"/>
              </a:ext>
            </a:extLst>
          </p:cNvPr>
          <p:cNvSpPr>
            <a:spLocks noChangeArrowheads="1" noChangeShapeType="1" noTextEdit="1"/>
          </p:cNvSpPr>
          <p:nvPr/>
        </p:nvSpPr>
        <p:spPr bwMode="auto">
          <a:xfrm>
            <a:off x="5105400" y="228600"/>
            <a:ext cx="3276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dist="35921" dir="2700000" algn="ctr" rotWithShape="0">
                    <a:srgbClr val="C0C0C0">
                      <a:alpha val="74997"/>
                    </a:srgbClr>
                  </a:outerShdw>
                </a:effectLst>
                <a:latin typeface="Garamond" panose="02020404030301010803" pitchFamily="18" charset="0"/>
              </a:rPr>
              <a:t>Tôn giáo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90114"/>
                                        </p:tgtEl>
                                        <p:attrNameLst>
                                          <p:attrName>style.visibility</p:attrName>
                                        </p:attrNameLst>
                                      </p:cBhvr>
                                      <p:to>
                                        <p:strVal val="visible"/>
                                      </p:to>
                                    </p:set>
                                    <p:anim calcmode="lin" valueType="num">
                                      <p:cBhvr>
                                        <p:cTn id="7" dur="500" fill="hold"/>
                                        <p:tgtEl>
                                          <p:spTgt spid="90114"/>
                                        </p:tgtEl>
                                        <p:attrNameLst>
                                          <p:attrName>ppt_w</p:attrName>
                                        </p:attrNameLst>
                                      </p:cBhvr>
                                      <p:tavLst>
                                        <p:tav tm="0">
                                          <p:val>
                                            <p:fltVal val="0"/>
                                          </p:val>
                                        </p:tav>
                                        <p:tav tm="100000">
                                          <p:val>
                                            <p:strVal val="#ppt_w"/>
                                          </p:val>
                                        </p:tav>
                                      </p:tavLst>
                                    </p:anim>
                                    <p:anim calcmode="lin" valueType="num">
                                      <p:cBhvr>
                                        <p:cTn id="8" dur="500" fill="hold"/>
                                        <p:tgtEl>
                                          <p:spTgt spid="90114"/>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90116"/>
                                        </p:tgtEl>
                                        <p:attrNameLst>
                                          <p:attrName>style.visibility</p:attrName>
                                        </p:attrNameLst>
                                      </p:cBhvr>
                                      <p:to>
                                        <p:strVal val="visible"/>
                                      </p:to>
                                    </p:set>
                                    <p:anim calcmode="lin" valueType="num">
                                      <p:cBhvr>
                                        <p:cTn id="13" dur="1000" fill="hold"/>
                                        <p:tgtEl>
                                          <p:spTgt spid="90116"/>
                                        </p:tgtEl>
                                        <p:attrNameLst>
                                          <p:attrName>ppt_w</p:attrName>
                                        </p:attrNameLst>
                                      </p:cBhvr>
                                      <p:tavLst>
                                        <p:tav tm="0">
                                          <p:val>
                                            <p:fltVal val="0"/>
                                          </p:val>
                                        </p:tav>
                                        <p:tav tm="100000">
                                          <p:val>
                                            <p:strVal val="#ppt_w"/>
                                          </p:val>
                                        </p:tav>
                                      </p:tavLst>
                                    </p:anim>
                                    <p:anim calcmode="lin" valueType="num">
                                      <p:cBhvr>
                                        <p:cTn id="14" dur="1000" fill="hold"/>
                                        <p:tgtEl>
                                          <p:spTgt spid="90116"/>
                                        </p:tgtEl>
                                        <p:attrNameLst>
                                          <p:attrName>ppt_h</p:attrName>
                                        </p:attrNameLst>
                                      </p:cBhvr>
                                      <p:tavLst>
                                        <p:tav tm="0">
                                          <p:val>
                                            <p:fltVal val="0"/>
                                          </p:val>
                                        </p:tav>
                                        <p:tav tm="100000">
                                          <p:val>
                                            <p:strVal val="#ppt_h"/>
                                          </p:val>
                                        </p:tav>
                                      </p:tavLst>
                                    </p:anim>
                                    <p:anim calcmode="lin" valueType="num">
                                      <p:cBhvr>
                                        <p:cTn id="15" dur="1000" fill="hold"/>
                                        <p:tgtEl>
                                          <p:spTgt spid="90116"/>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01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7" presetClass="entr" presetSubtype="4" fill="hold" grpId="0" nodeType="clickEffect">
                                  <p:stCondLst>
                                    <p:cond delay="0"/>
                                  </p:stCondLst>
                                  <p:childTnLst>
                                    <p:set>
                                      <p:cBhvr>
                                        <p:cTn id="20" dur="1" fill="hold">
                                          <p:stCondLst>
                                            <p:cond delay="0"/>
                                          </p:stCondLst>
                                        </p:cTn>
                                        <p:tgtEl>
                                          <p:spTgt spid="90115"/>
                                        </p:tgtEl>
                                        <p:attrNameLst>
                                          <p:attrName>style.visibility</p:attrName>
                                        </p:attrNameLst>
                                      </p:cBhvr>
                                      <p:to>
                                        <p:strVal val="visible"/>
                                      </p:to>
                                    </p:set>
                                    <p:anim calcmode="lin" valueType="num">
                                      <p:cBhvr additive="base">
                                        <p:cTn id="21" dur="5000" fill="hold"/>
                                        <p:tgtEl>
                                          <p:spTgt spid="90115"/>
                                        </p:tgtEl>
                                        <p:attrNameLst>
                                          <p:attrName>ppt_x</p:attrName>
                                        </p:attrNameLst>
                                      </p:cBhvr>
                                      <p:tavLst>
                                        <p:tav tm="0">
                                          <p:val>
                                            <p:strVal val="#ppt_x"/>
                                          </p:val>
                                        </p:tav>
                                        <p:tav tm="100000">
                                          <p:val>
                                            <p:strVal val="#ppt_x"/>
                                          </p:val>
                                        </p:tav>
                                      </p:tavLst>
                                    </p:anim>
                                    <p:anim calcmode="lin" valueType="num">
                                      <p:cBhvr additive="base">
                                        <p:cTn id="22" dur="5000" fill="hold"/>
                                        <p:tgtEl>
                                          <p:spTgt spid="901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4" grpId="0" autoUpdateAnimBg="0"/>
      <p:bldP spid="90115"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rec_babylon_city.gif">
            <a:extLst>
              <a:ext uri="{FF2B5EF4-FFF2-40B4-BE49-F238E27FC236}">
                <a16:creationId xmlns:a16="http://schemas.microsoft.com/office/drawing/2014/main" id="{A77C5CC0-83CD-414D-A938-A78B6CFE9154}"/>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304800" y="1295400"/>
            <a:ext cx="5114925" cy="5019675"/>
          </a:xfrm>
        </p:spPr>
      </p:pic>
      <p:sp>
        <p:nvSpPr>
          <p:cNvPr id="92163" name="WordArt 3">
            <a:extLst>
              <a:ext uri="{FF2B5EF4-FFF2-40B4-BE49-F238E27FC236}">
                <a16:creationId xmlns:a16="http://schemas.microsoft.com/office/drawing/2014/main" id="{8412D7D0-AACE-E04C-806C-39BA8EBC673A}"/>
              </a:ext>
            </a:extLst>
          </p:cNvPr>
          <p:cNvSpPr>
            <a:spLocks noChangeArrowheads="1" noChangeShapeType="1" noTextEdit="1"/>
          </p:cNvSpPr>
          <p:nvPr/>
        </p:nvSpPr>
        <p:spPr bwMode="auto">
          <a:xfrm>
            <a:off x="457200" y="609600"/>
            <a:ext cx="4724400" cy="685800"/>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latin typeface="Arial Black" panose="020B0604020202020204" pitchFamily="34" charset="0"/>
                <a:cs typeface="Arial Black" panose="020B0604020202020204" pitchFamily="34" charset="0"/>
              </a:rPr>
              <a:t>Thờ thần MARDUK</a:t>
            </a:r>
          </a:p>
        </p:txBody>
      </p:sp>
      <p:sp>
        <p:nvSpPr>
          <p:cNvPr id="92164" name="Rectangle 4">
            <a:extLst>
              <a:ext uri="{FF2B5EF4-FFF2-40B4-BE49-F238E27FC236}">
                <a16:creationId xmlns:a16="http://schemas.microsoft.com/office/drawing/2014/main" id="{63409CF9-6B4C-0D4D-B140-640ADF1EA050}"/>
              </a:ext>
            </a:extLst>
          </p:cNvPr>
          <p:cNvSpPr>
            <a:spLocks noChangeArrowheads="1"/>
          </p:cNvSpPr>
          <p:nvPr/>
        </p:nvSpPr>
        <p:spPr bwMode="auto">
          <a:xfrm>
            <a:off x="5638800" y="1985963"/>
            <a:ext cx="3200400" cy="3784600"/>
          </a:xfrm>
          <a:prstGeom prst="rect">
            <a:avLst/>
          </a:prstGeom>
          <a:noFill/>
          <a:ln w="9525">
            <a:noFill/>
            <a:miter lim="800000"/>
            <a:headEnd/>
            <a:tailEnd/>
          </a:ln>
          <a:effectLst/>
        </p:spPr>
        <p:txBody>
          <a:bodyPr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a:effectLst>
                  <a:outerShdw blurRad="38100" dist="38100" dir="2700000" algn="tl">
                    <a:srgbClr val="C0C0C0"/>
                  </a:outerShdw>
                </a:effectLst>
              </a:rPr>
              <a:t>Babylon – thời của Nêbucátnếtsa II</a:t>
            </a:r>
            <a:br>
              <a:rPr lang="en-US" altLang="en-US" b="1">
                <a:effectLst>
                  <a:outerShdw blurRad="38100" dist="38100" dir="2700000" algn="tl">
                    <a:srgbClr val="C0C0C0"/>
                  </a:outerShdw>
                </a:effectLst>
              </a:rPr>
            </a:br>
            <a:r>
              <a:rPr lang="en-US" altLang="en-US" b="1">
                <a:solidFill>
                  <a:srgbClr val="FF0000"/>
                </a:solidFill>
                <a:effectLst>
                  <a:outerShdw blurRad="38100" dist="38100" dir="2700000" algn="tl">
                    <a:srgbClr val="C0C0C0"/>
                  </a:outerShdw>
                </a:effectLst>
              </a:rPr>
              <a:t>Esagila – một khu phức hợp thiêng / đền thần Marduk, </a:t>
            </a:r>
            <a:br>
              <a:rPr lang="en-US" altLang="en-US" b="1">
                <a:solidFill>
                  <a:srgbClr val="FF0000"/>
                </a:solidFill>
                <a:effectLst>
                  <a:outerShdw blurRad="38100" dist="38100" dir="2700000" algn="tl">
                    <a:srgbClr val="C0C0C0"/>
                  </a:outerShdw>
                </a:effectLst>
              </a:rPr>
            </a:br>
            <a:r>
              <a:rPr lang="en-US" altLang="en-US" b="1">
                <a:effectLst>
                  <a:outerShdw blurRad="38100" dist="38100" dir="2700000" algn="tl">
                    <a:srgbClr val="C0C0C0"/>
                  </a:outerShdw>
                </a:effectLst>
              </a:rPr>
              <a:t>và E-Temen-an-ki, tháp vĩ đại của Babylon, </a:t>
            </a:r>
            <a:br>
              <a:rPr lang="en-US" altLang="en-US" b="1">
                <a:effectLst>
                  <a:outerShdw blurRad="38100" dist="38100" dir="2700000" algn="tl">
                    <a:srgbClr val="C0C0C0"/>
                  </a:outerShdw>
                </a:effectLst>
              </a:rPr>
            </a:br>
            <a:r>
              <a:rPr lang="en-US" altLang="en-US" b="1">
                <a:effectLst>
                  <a:outerShdw blurRad="38100" dist="38100" dir="2700000" algn="tl">
                    <a:srgbClr val="C0C0C0"/>
                  </a:outerShdw>
                </a:effectLst>
              </a:rPr>
              <a:t>có lẽ là hình mẫu của Tháp Babên.</a:t>
            </a:r>
            <a:endParaRPr lang="en-US" altLang="en-US">
              <a:effectLst>
                <a:outerShdw blurRad="38100" dist="38100" dir="2700000" algn="tl">
                  <a:srgbClr val="C0C0C0"/>
                </a:outerShdw>
              </a:effectLst>
              <a:latin typeface="Times New Roman" panose="02020603050405020304" pitchFamily="18" charset="0"/>
            </a:endParaRPr>
          </a:p>
        </p:txBody>
      </p:sp>
      <p:sp>
        <p:nvSpPr>
          <p:cNvPr id="184324" name="WordArt 5">
            <a:extLst>
              <a:ext uri="{FF2B5EF4-FFF2-40B4-BE49-F238E27FC236}">
                <a16:creationId xmlns:a16="http://schemas.microsoft.com/office/drawing/2014/main" id="{96EE32DB-8359-EA48-B7D4-6F1406286BCC}"/>
              </a:ext>
            </a:extLst>
          </p:cNvPr>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dist="35921" dir="2700000" algn="ctr" rotWithShape="0">
                    <a:srgbClr val="C0C0C0">
                      <a:alpha val="74997"/>
                    </a:srgbClr>
                  </a:outerShdw>
                </a:effectLst>
                <a:latin typeface="Garamond" panose="02020404030301010803" pitchFamily="18" charset="0"/>
              </a:rPr>
              <a:t>TÔN GIÁO</a:t>
            </a:r>
          </a:p>
        </p:txBody>
      </p:sp>
      <p:sp>
        <p:nvSpPr>
          <p:cNvPr id="184325" name="Line 6">
            <a:extLst>
              <a:ext uri="{FF2B5EF4-FFF2-40B4-BE49-F238E27FC236}">
                <a16:creationId xmlns:a16="http://schemas.microsoft.com/office/drawing/2014/main" id="{5B8DEC4F-0E1C-6A4D-B9F0-59887FB3B05A}"/>
              </a:ext>
            </a:extLst>
          </p:cNvPr>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326" name="Text Box 7">
            <a:extLst>
              <a:ext uri="{FF2B5EF4-FFF2-40B4-BE49-F238E27FC236}">
                <a16:creationId xmlns:a16="http://schemas.microsoft.com/office/drawing/2014/main" id="{BD9BA975-3424-7544-96E9-031B5C12A5A1}"/>
              </a:ext>
            </a:extLst>
          </p:cNvPr>
          <p:cNvSpPr txBox="1">
            <a:spLocks noChangeArrowheads="1"/>
          </p:cNvSpPr>
          <p:nvPr/>
        </p:nvSpPr>
        <p:spPr bwMode="auto">
          <a:xfrm>
            <a:off x="8655050" y="1524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en-US" altLang="en-US" b="1">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92163"/>
                                        </p:tgtEl>
                                        <p:attrNameLst>
                                          <p:attrName>style.visibility</p:attrName>
                                        </p:attrNameLst>
                                      </p:cBhvr>
                                      <p:to>
                                        <p:strVal val="visible"/>
                                      </p:to>
                                    </p:set>
                                    <p:animEffect transition="in" filter="checkerboard(across)">
                                      <p:cBhvr>
                                        <p:cTn id="7" dur="500"/>
                                        <p:tgtEl>
                                          <p:spTgt spid="92163"/>
                                        </p:tgtEl>
                                      </p:cBhvr>
                                    </p:animEffect>
                                  </p:childTnLst>
                                </p:cTn>
                              </p:par>
                            </p:childTnLst>
                          </p:cTn>
                        </p:par>
                        <p:par>
                          <p:cTn id="8" fill="hold" nodeType="afterGroup">
                            <p:stCondLst>
                              <p:cond delay="500"/>
                            </p:stCondLst>
                            <p:childTnLst>
                              <p:par>
                                <p:cTn id="9" presetID="2" presetClass="entr" presetSubtype="8" fill="hold" nodeType="afterEffect">
                                  <p:stCondLst>
                                    <p:cond delay="1000"/>
                                  </p:stCondLst>
                                  <p:childTnLst>
                                    <p:set>
                                      <p:cBhvr>
                                        <p:cTn id="10" dur="1" fill="hold">
                                          <p:stCondLst>
                                            <p:cond delay="0"/>
                                          </p:stCondLst>
                                        </p:cTn>
                                        <p:tgtEl>
                                          <p:spTgt spid="92162"/>
                                        </p:tgtEl>
                                        <p:attrNameLst>
                                          <p:attrName>style.visibility</p:attrName>
                                        </p:attrNameLst>
                                      </p:cBhvr>
                                      <p:to>
                                        <p:strVal val="visible"/>
                                      </p:to>
                                    </p:set>
                                    <p:anim calcmode="lin" valueType="num">
                                      <p:cBhvr additive="base">
                                        <p:cTn id="11" dur="500" fill="hold"/>
                                        <p:tgtEl>
                                          <p:spTgt spid="92162"/>
                                        </p:tgtEl>
                                        <p:attrNameLst>
                                          <p:attrName>ppt_x</p:attrName>
                                        </p:attrNameLst>
                                      </p:cBhvr>
                                      <p:tavLst>
                                        <p:tav tm="0">
                                          <p:val>
                                            <p:strVal val="0-#ppt_w/2"/>
                                          </p:val>
                                        </p:tav>
                                        <p:tav tm="100000">
                                          <p:val>
                                            <p:strVal val="#ppt_x"/>
                                          </p:val>
                                        </p:tav>
                                      </p:tavLst>
                                    </p:anim>
                                    <p:anim calcmode="lin" valueType="num">
                                      <p:cBhvr additive="base">
                                        <p:cTn id="12" dur="500" fill="hold"/>
                                        <p:tgtEl>
                                          <p:spTgt spid="92162"/>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92164"/>
                                        </p:tgtEl>
                                        <p:attrNameLst>
                                          <p:attrName>style.visibility</p:attrName>
                                        </p:attrNameLst>
                                      </p:cBhvr>
                                      <p:to>
                                        <p:strVal val="visible"/>
                                      </p:to>
                                    </p:set>
                                    <p:anim calcmode="lin" valueType="num">
                                      <p:cBhvr additive="base">
                                        <p:cTn id="17" dur="500" fill="hold"/>
                                        <p:tgtEl>
                                          <p:spTgt spid="92164"/>
                                        </p:tgtEl>
                                        <p:attrNameLst>
                                          <p:attrName>ppt_x</p:attrName>
                                        </p:attrNameLst>
                                      </p:cBhvr>
                                      <p:tavLst>
                                        <p:tav tm="0">
                                          <p:val>
                                            <p:strVal val="1+#ppt_w/2"/>
                                          </p:val>
                                        </p:tav>
                                        <p:tav tm="100000">
                                          <p:val>
                                            <p:strVal val="#ppt_x"/>
                                          </p:val>
                                        </p:tav>
                                      </p:tavLst>
                                    </p:anim>
                                    <p:anim calcmode="lin" valueType="num">
                                      <p:cBhvr additive="base">
                                        <p:cTn id="18" dur="500" fill="hold"/>
                                        <p:tgtEl>
                                          <p:spTgt spid="921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4"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WordArt 2">
            <a:extLst>
              <a:ext uri="{FF2B5EF4-FFF2-40B4-BE49-F238E27FC236}">
                <a16:creationId xmlns:a16="http://schemas.microsoft.com/office/drawing/2014/main" id="{47097747-CBEE-6546-9786-A72748CC8B77}"/>
              </a:ext>
            </a:extLst>
          </p:cNvPr>
          <p:cNvSpPr>
            <a:spLocks noChangeArrowheads="1" noChangeShapeType="1" noTextEdit="1"/>
          </p:cNvSpPr>
          <p:nvPr/>
        </p:nvSpPr>
        <p:spPr bwMode="auto">
          <a:xfrm>
            <a:off x="457200" y="838200"/>
            <a:ext cx="5029200" cy="914400"/>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latin typeface="Arial Black" panose="020B0604020202020204" pitchFamily="34" charset="0"/>
                <a:cs typeface="Arial Black" panose="020B0604020202020204" pitchFamily="34" charset="0"/>
              </a:rPr>
              <a:t>ThỜ thần MARDUK</a:t>
            </a:r>
          </a:p>
        </p:txBody>
      </p:sp>
      <p:pic>
        <p:nvPicPr>
          <p:cNvPr id="94211" name="Picture 3" descr="rec_babylon_marduk_temple.gif">
            <a:extLst>
              <a:ext uri="{FF2B5EF4-FFF2-40B4-BE49-F238E27FC236}">
                <a16:creationId xmlns:a16="http://schemas.microsoft.com/office/drawing/2014/main" id="{4398AA48-474B-D64B-94A6-344FFAB60015}"/>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762000" y="1905000"/>
            <a:ext cx="8001000" cy="4175125"/>
          </a:xfrm>
        </p:spPr>
      </p:pic>
      <p:sp>
        <p:nvSpPr>
          <p:cNvPr id="186371" name="WordArt 4">
            <a:extLst>
              <a:ext uri="{FF2B5EF4-FFF2-40B4-BE49-F238E27FC236}">
                <a16:creationId xmlns:a16="http://schemas.microsoft.com/office/drawing/2014/main" id="{E718D980-5501-1B49-8E14-965DE993A7B2}"/>
              </a:ext>
            </a:extLst>
          </p:cNvPr>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dist="35921" dir="2700000" algn="ctr" rotWithShape="0">
                    <a:srgbClr val="C0C0C0">
                      <a:alpha val="74997"/>
                    </a:srgbClr>
                  </a:outerShdw>
                </a:effectLst>
                <a:latin typeface="Garamond" panose="02020404030301010803" pitchFamily="18" charset="0"/>
              </a:rPr>
              <a:t>TÔN GIÁO</a:t>
            </a:r>
          </a:p>
        </p:txBody>
      </p:sp>
      <p:sp>
        <p:nvSpPr>
          <p:cNvPr id="186372" name="Line 5">
            <a:extLst>
              <a:ext uri="{FF2B5EF4-FFF2-40B4-BE49-F238E27FC236}">
                <a16:creationId xmlns:a16="http://schemas.microsoft.com/office/drawing/2014/main" id="{3836079F-4119-344D-B9BD-79EFAB32DD21}"/>
              </a:ext>
            </a:extLst>
          </p:cNvPr>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6373" name="Text Box 6">
            <a:extLst>
              <a:ext uri="{FF2B5EF4-FFF2-40B4-BE49-F238E27FC236}">
                <a16:creationId xmlns:a16="http://schemas.microsoft.com/office/drawing/2014/main" id="{BD4D19F4-653C-1047-8289-339F6693C2BB}"/>
              </a:ext>
            </a:extLst>
          </p:cNvPr>
          <p:cNvSpPr txBox="1">
            <a:spLocks noChangeArrowheads="1"/>
          </p:cNvSpPr>
          <p:nvPr/>
        </p:nvSpPr>
        <p:spPr bwMode="auto">
          <a:xfrm>
            <a:off x="8655050" y="1524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en-US" altLang="en-US" b="1">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94210"/>
                                        </p:tgtEl>
                                        <p:attrNameLst>
                                          <p:attrName>style.visibility</p:attrName>
                                        </p:attrNameLst>
                                      </p:cBhvr>
                                      <p:to>
                                        <p:strVal val="visible"/>
                                      </p:to>
                                    </p:set>
                                    <p:anim calcmode="lin" valueType="num">
                                      <p:cBhvr additive="base">
                                        <p:cTn id="7" dur="500" fill="hold"/>
                                        <p:tgtEl>
                                          <p:spTgt spid="94210"/>
                                        </p:tgtEl>
                                        <p:attrNameLst>
                                          <p:attrName>ppt_x</p:attrName>
                                        </p:attrNameLst>
                                      </p:cBhvr>
                                      <p:tavLst>
                                        <p:tav tm="0">
                                          <p:val>
                                            <p:strVal val="0-#ppt_w/2"/>
                                          </p:val>
                                        </p:tav>
                                        <p:tav tm="100000">
                                          <p:val>
                                            <p:strVal val="#ppt_x"/>
                                          </p:val>
                                        </p:tav>
                                      </p:tavLst>
                                    </p:anim>
                                    <p:anim calcmode="lin" valueType="num">
                                      <p:cBhvr additive="base">
                                        <p:cTn id="8" dur="500" fill="hold"/>
                                        <p:tgtEl>
                                          <p:spTgt spid="9421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4211"/>
                                        </p:tgtEl>
                                        <p:attrNameLst>
                                          <p:attrName>style.visibility</p:attrName>
                                        </p:attrNameLst>
                                      </p:cBhvr>
                                      <p:to>
                                        <p:strVal val="visible"/>
                                      </p:to>
                                    </p:set>
                                    <p:anim calcmode="lin" valueType="num">
                                      <p:cBhvr additive="base">
                                        <p:cTn id="13" dur="500" fill="hold"/>
                                        <p:tgtEl>
                                          <p:spTgt spid="94211"/>
                                        </p:tgtEl>
                                        <p:attrNameLst>
                                          <p:attrName>ppt_x</p:attrName>
                                        </p:attrNameLst>
                                      </p:cBhvr>
                                      <p:tavLst>
                                        <p:tav tm="0">
                                          <p:val>
                                            <p:strVal val="#ppt_x"/>
                                          </p:val>
                                        </p:tav>
                                        <p:tav tm="100000">
                                          <p:val>
                                            <p:strVal val="#ppt_x"/>
                                          </p:val>
                                        </p:tav>
                                      </p:tavLst>
                                    </p:anim>
                                    <p:anim calcmode="lin" valueType="num">
                                      <p:cBhvr additive="base">
                                        <p:cTn id="14" dur="500" fill="hold"/>
                                        <p:tgtEl>
                                          <p:spTgt spid="942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4633707D-16B9-974C-8AF2-3891255F7089}"/>
              </a:ext>
            </a:extLst>
          </p:cNvPr>
          <p:cNvSpPr>
            <a:spLocks noGrp="1" noChangeArrowheads="1"/>
          </p:cNvSpPr>
          <p:nvPr>
            <p:ph type="body" sz="half" idx="1"/>
          </p:nvPr>
        </p:nvSpPr>
        <p:spPr>
          <a:xfrm>
            <a:off x="685800" y="1371600"/>
            <a:ext cx="8077200" cy="1295400"/>
          </a:xfrm>
        </p:spPr>
        <p:txBody>
          <a:bodyPr/>
          <a:lstStyle/>
          <a:p>
            <a:pPr algn="ctr" eaLnBrk="1" hangingPunct="1">
              <a:lnSpc>
                <a:spcPct val="90000"/>
              </a:lnSpc>
              <a:buFontTx/>
              <a:buNone/>
            </a:pPr>
            <a:r>
              <a:rPr lang="en-US" altLang="en-US" sz="2800" b="1"/>
              <a:t>Những vị thần khác của BABYLON</a:t>
            </a:r>
          </a:p>
          <a:p>
            <a:pPr algn="ctr" eaLnBrk="1" hangingPunct="1">
              <a:lnSpc>
                <a:spcPct val="90000"/>
              </a:lnSpc>
              <a:buFontTx/>
              <a:buNone/>
            </a:pPr>
            <a:r>
              <a:rPr lang="en-US" altLang="en-US" sz="2400" b="1"/>
              <a:t>Pantêông – chồng chéo của những thành phố</a:t>
            </a:r>
          </a:p>
          <a:p>
            <a:pPr algn="ctr" eaLnBrk="1" hangingPunct="1">
              <a:lnSpc>
                <a:spcPct val="90000"/>
              </a:lnSpc>
              <a:buFontTx/>
              <a:buNone/>
            </a:pPr>
            <a:r>
              <a:rPr lang="en-US" altLang="en-US" sz="2400" b="1"/>
              <a:t>Mỗi con đường đều mang tên một vị thần </a:t>
            </a:r>
          </a:p>
        </p:txBody>
      </p:sp>
      <p:sp>
        <p:nvSpPr>
          <p:cNvPr id="96259" name="Text Box 3">
            <a:extLst>
              <a:ext uri="{FF2B5EF4-FFF2-40B4-BE49-F238E27FC236}">
                <a16:creationId xmlns:a16="http://schemas.microsoft.com/office/drawing/2014/main" id="{191ED3F4-2E8F-CC4D-9A25-098CF639865D}"/>
              </a:ext>
            </a:extLst>
          </p:cNvPr>
          <p:cNvSpPr txBox="1">
            <a:spLocks noChangeArrowheads="1"/>
          </p:cNvSpPr>
          <p:nvPr/>
        </p:nvSpPr>
        <p:spPr bwMode="auto">
          <a:xfrm rot="20176827">
            <a:off x="838200" y="3732213"/>
            <a:ext cx="6858000" cy="460375"/>
          </a:xfrm>
          <a:prstGeom prst="rect">
            <a:avLst/>
          </a:prstGeom>
          <a:noFill/>
          <a:ln w="9525">
            <a:noFill/>
            <a:miter lim="800000"/>
            <a:headEnd/>
            <a:tailEnd/>
          </a:ln>
          <a:effectLst/>
        </p:spPr>
        <p:txBody>
          <a:bodyPr>
            <a:spAutoFit/>
          </a:bodyPr>
          <a:lstStyle>
            <a:lvl1pPr marL="457200" indent="-4572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a:solidFill>
                  <a:srgbClr val="FF0000"/>
                </a:solidFill>
                <a:effectLst>
                  <a:outerShdw blurRad="38100" dist="38100" dir="2700000" algn="tl">
                    <a:srgbClr val="C0C0C0"/>
                  </a:outerShdw>
                </a:effectLst>
              </a:rPr>
              <a:t>SHAMASH</a:t>
            </a:r>
            <a:r>
              <a:rPr lang="en-US" altLang="en-US" b="1"/>
              <a:t> (thần mặt trời) – phụ trách công lý</a:t>
            </a:r>
          </a:p>
        </p:txBody>
      </p:sp>
      <p:sp>
        <p:nvSpPr>
          <p:cNvPr id="96260" name="Text Box 4">
            <a:extLst>
              <a:ext uri="{FF2B5EF4-FFF2-40B4-BE49-F238E27FC236}">
                <a16:creationId xmlns:a16="http://schemas.microsoft.com/office/drawing/2014/main" id="{EC8BC08E-936C-064A-80CE-F6007DFFBE80}"/>
              </a:ext>
            </a:extLst>
          </p:cNvPr>
          <p:cNvSpPr txBox="1">
            <a:spLocks noChangeArrowheads="1"/>
          </p:cNvSpPr>
          <p:nvPr/>
        </p:nvSpPr>
        <p:spPr bwMode="auto">
          <a:xfrm rot="940369">
            <a:off x="1052513" y="3762375"/>
            <a:ext cx="7624762" cy="461963"/>
          </a:xfrm>
          <a:prstGeom prst="rect">
            <a:avLst/>
          </a:prstGeom>
          <a:noFill/>
          <a:ln w="9525">
            <a:noFill/>
            <a:miter lim="800000"/>
            <a:headEnd/>
            <a:tailEnd/>
          </a:ln>
          <a:effectLst/>
        </p:spPr>
        <p:txBody>
          <a:bodyPr>
            <a:spAutoFit/>
          </a:bodyPr>
          <a:lstStyle>
            <a:lvl1pPr marL="457200" indent="-4572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a:solidFill>
                  <a:srgbClr val="6600CC"/>
                </a:solidFill>
                <a:effectLst>
                  <a:outerShdw blurRad="38100" dist="38100" dir="2700000" algn="tl">
                    <a:srgbClr val="C0C0C0"/>
                  </a:outerShdw>
                </a:effectLst>
              </a:rPr>
              <a:t>ISHTAR</a:t>
            </a:r>
            <a:r>
              <a:rPr lang="en-US" altLang="en-US" b="1"/>
              <a:t> (thần Vệ nữ) – thần chiến tranh và tình yêu</a:t>
            </a:r>
          </a:p>
        </p:txBody>
      </p:sp>
      <p:sp>
        <p:nvSpPr>
          <p:cNvPr id="96261" name="Text Box 5">
            <a:extLst>
              <a:ext uri="{FF2B5EF4-FFF2-40B4-BE49-F238E27FC236}">
                <a16:creationId xmlns:a16="http://schemas.microsoft.com/office/drawing/2014/main" id="{B11DE632-8CF5-9E4B-BFC5-D2DD6B4FA974}"/>
              </a:ext>
            </a:extLst>
          </p:cNvPr>
          <p:cNvSpPr txBox="1">
            <a:spLocks noChangeArrowheads="1"/>
          </p:cNvSpPr>
          <p:nvPr/>
        </p:nvSpPr>
        <p:spPr bwMode="auto">
          <a:xfrm rot="20168251">
            <a:off x="1752600" y="4037013"/>
            <a:ext cx="6858000" cy="460375"/>
          </a:xfrm>
          <a:prstGeom prst="rect">
            <a:avLst/>
          </a:prstGeom>
          <a:noFill/>
          <a:ln w="9525">
            <a:noFill/>
            <a:miter lim="800000"/>
            <a:headEnd/>
            <a:tailEnd/>
          </a:ln>
          <a:effectLst/>
        </p:spPr>
        <p:txBody>
          <a:bodyPr>
            <a:spAutoFit/>
          </a:bodyPr>
          <a:lstStyle>
            <a:lvl1pPr marL="457200" indent="-4572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a:solidFill>
                  <a:srgbClr val="0000FF"/>
                </a:solidFill>
                <a:effectLst>
                  <a:outerShdw blurRad="38100" dist="38100" dir="2700000" algn="tl">
                    <a:srgbClr val="C0C0C0"/>
                  </a:outerShdw>
                </a:effectLst>
              </a:rPr>
              <a:t>ANU</a:t>
            </a:r>
            <a:r>
              <a:rPr lang="en-US" altLang="en-US" b="1"/>
              <a:t> (Sumerian An) – thần của các từng trời</a:t>
            </a:r>
          </a:p>
        </p:txBody>
      </p:sp>
      <p:sp>
        <p:nvSpPr>
          <p:cNvPr id="96262" name="Text Box 6">
            <a:extLst>
              <a:ext uri="{FF2B5EF4-FFF2-40B4-BE49-F238E27FC236}">
                <a16:creationId xmlns:a16="http://schemas.microsoft.com/office/drawing/2014/main" id="{22F0382E-DB90-4A47-9995-EF6E25094C6F}"/>
              </a:ext>
            </a:extLst>
          </p:cNvPr>
          <p:cNvSpPr txBox="1">
            <a:spLocks noChangeArrowheads="1"/>
          </p:cNvSpPr>
          <p:nvPr/>
        </p:nvSpPr>
        <p:spPr bwMode="auto">
          <a:xfrm rot="1005551">
            <a:off x="1143000" y="4495800"/>
            <a:ext cx="6858000" cy="457200"/>
          </a:xfrm>
          <a:prstGeom prst="rect">
            <a:avLst/>
          </a:prstGeom>
          <a:noFill/>
          <a:ln w="9525">
            <a:noFill/>
            <a:miter lim="800000"/>
            <a:headEnd/>
            <a:tailEnd/>
          </a:ln>
          <a:effectLst/>
        </p:spPr>
        <p:txBody>
          <a:bodyPr>
            <a:spAutoFit/>
          </a:bodyPr>
          <a:lstStyle>
            <a:lvl1pPr marL="457200" indent="-4572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a:solidFill>
                  <a:srgbClr val="990000"/>
                </a:solidFill>
                <a:effectLst>
                  <a:outerShdw blurRad="38100" dist="38100" dir="2700000" algn="tl">
                    <a:srgbClr val="C0C0C0"/>
                  </a:outerShdw>
                </a:effectLst>
              </a:rPr>
              <a:t>ENLIL</a:t>
            </a:r>
            <a:r>
              <a:rPr lang="en-US" altLang="en-US" b="1"/>
              <a:t> – vua của đất đai</a:t>
            </a:r>
          </a:p>
        </p:txBody>
      </p:sp>
      <p:sp>
        <p:nvSpPr>
          <p:cNvPr id="96263" name="Text Box 7">
            <a:extLst>
              <a:ext uri="{FF2B5EF4-FFF2-40B4-BE49-F238E27FC236}">
                <a16:creationId xmlns:a16="http://schemas.microsoft.com/office/drawing/2014/main" id="{1001D673-263D-014C-A32B-5C61B677CB6C}"/>
              </a:ext>
            </a:extLst>
          </p:cNvPr>
          <p:cNvSpPr txBox="1">
            <a:spLocks noChangeArrowheads="1"/>
          </p:cNvSpPr>
          <p:nvPr/>
        </p:nvSpPr>
        <p:spPr bwMode="auto">
          <a:xfrm rot="989556">
            <a:off x="1143000" y="5070475"/>
            <a:ext cx="6858000" cy="831850"/>
          </a:xfrm>
          <a:prstGeom prst="rect">
            <a:avLst/>
          </a:prstGeom>
          <a:noFill/>
          <a:ln w="9525">
            <a:noFill/>
            <a:miter lim="800000"/>
            <a:headEnd/>
            <a:tailEnd/>
          </a:ln>
          <a:effectLst/>
        </p:spPr>
        <p:txBody>
          <a:bodyPr>
            <a:spAutoFit/>
          </a:bodyPr>
          <a:lstStyle>
            <a:lvl1pPr marL="457200" indent="-4572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a:solidFill>
                  <a:srgbClr val="00FF00"/>
                </a:solidFill>
                <a:effectLst>
                  <a:outerShdw blurRad="38100" dist="38100" dir="2700000" algn="tl">
                    <a:srgbClr val="C0C0C0"/>
                  </a:outerShdw>
                </a:effectLst>
              </a:rPr>
              <a:t>EA</a:t>
            </a:r>
            <a:r>
              <a:rPr lang="en-US" altLang="en-US" b="1">
                <a:solidFill>
                  <a:srgbClr val="00FF00"/>
                </a:solidFill>
              </a:rPr>
              <a:t> </a:t>
            </a:r>
            <a:r>
              <a:rPr lang="en-US" altLang="en-US" b="1"/>
              <a:t>(thần Sumer  Enki) – thần khôn ngoan &amp; phép thuật</a:t>
            </a:r>
          </a:p>
        </p:txBody>
      </p:sp>
      <p:sp>
        <p:nvSpPr>
          <p:cNvPr id="96264" name="Text Box 8">
            <a:extLst>
              <a:ext uri="{FF2B5EF4-FFF2-40B4-BE49-F238E27FC236}">
                <a16:creationId xmlns:a16="http://schemas.microsoft.com/office/drawing/2014/main" id="{0867B4F6-CE05-5F41-9643-4B94190753F6}"/>
              </a:ext>
            </a:extLst>
          </p:cNvPr>
          <p:cNvSpPr txBox="1">
            <a:spLocks noChangeArrowheads="1"/>
          </p:cNvSpPr>
          <p:nvPr/>
        </p:nvSpPr>
        <p:spPr bwMode="auto">
          <a:xfrm rot="-1349310">
            <a:off x="304800" y="3276600"/>
            <a:ext cx="6858000" cy="457200"/>
          </a:xfrm>
          <a:prstGeom prst="rect">
            <a:avLst/>
          </a:prstGeom>
          <a:noFill/>
          <a:ln w="9525">
            <a:noFill/>
            <a:miter lim="800000"/>
            <a:headEnd/>
            <a:tailEnd/>
          </a:ln>
          <a:effectLst/>
        </p:spPr>
        <p:txBody>
          <a:bodyPr>
            <a:spAutoFit/>
          </a:bodyPr>
          <a:lstStyle>
            <a:lvl1pPr marL="457200" indent="-4572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a:solidFill>
                  <a:srgbClr val="660066"/>
                </a:solidFill>
                <a:effectLst>
                  <a:outerShdw blurRad="38100" dist="38100" dir="2700000" algn="tl">
                    <a:srgbClr val="C0C0C0"/>
                  </a:outerShdw>
                </a:effectLst>
              </a:rPr>
              <a:t>SIN</a:t>
            </a:r>
            <a:r>
              <a:rPr lang="en-US" altLang="en-US" b="1"/>
              <a:t> (thần Sumer) – thần mặt trăng</a:t>
            </a:r>
          </a:p>
        </p:txBody>
      </p:sp>
      <p:sp>
        <p:nvSpPr>
          <p:cNvPr id="96265" name="Text Box 9">
            <a:extLst>
              <a:ext uri="{FF2B5EF4-FFF2-40B4-BE49-F238E27FC236}">
                <a16:creationId xmlns:a16="http://schemas.microsoft.com/office/drawing/2014/main" id="{B0D187ED-D980-B442-8302-8804E22BF446}"/>
              </a:ext>
            </a:extLst>
          </p:cNvPr>
          <p:cNvSpPr txBox="1">
            <a:spLocks noChangeArrowheads="1"/>
          </p:cNvSpPr>
          <p:nvPr/>
        </p:nvSpPr>
        <p:spPr bwMode="auto">
          <a:xfrm rot="20261065">
            <a:off x="2209800" y="4799013"/>
            <a:ext cx="6934200" cy="460375"/>
          </a:xfrm>
          <a:prstGeom prst="rect">
            <a:avLst/>
          </a:prstGeom>
          <a:noFill/>
          <a:ln w="9525">
            <a:noFill/>
            <a:miter lim="800000"/>
            <a:headEnd/>
            <a:tailEnd/>
          </a:ln>
          <a:effectLst/>
        </p:spPr>
        <p:txBody>
          <a:bodyPr>
            <a:spAutoFit/>
          </a:bodyPr>
          <a:lstStyle>
            <a:lvl1pPr marL="457200" indent="-4572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a:solidFill>
                  <a:srgbClr val="996600"/>
                </a:solidFill>
                <a:effectLst>
                  <a:outerShdw blurRad="38100" dist="38100" dir="2700000" algn="tl">
                    <a:srgbClr val="C0C0C0"/>
                  </a:outerShdw>
                </a:effectLst>
              </a:rPr>
              <a:t>ADAD</a:t>
            </a:r>
            <a:r>
              <a:rPr lang="en-US" altLang="en-US" b="1"/>
              <a:t> (thần khí hậu) – phụ trách thời tiết</a:t>
            </a:r>
          </a:p>
        </p:txBody>
      </p:sp>
      <p:sp>
        <p:nvSpPr>
          <p:cNvPr id="188425" name="WordArt 10">
            <a:extLst>
              <a:ext uri="{FF2B5EF4-FFF2-40B4-BE49-F238E27FC236}">
                <a16:creationId xmlns:a16="http://schemas.microsoft.com/office/drawing/2014/main" id="{F9C844EF-9E02-4341-BC47-A5FFF69CA1D6}"/>
              </a:ext>
            </a:extLst>
          </p:cNvPr>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dist="35921" dir="2700000" algn="ctr" rotWithShape="0">
                    <a:srgbClr val="C0C0C0">
                      <a:alpha val="74997"/>
                    </a:srgbClr>
                  </a:outerShdw>
                </a:effectLst>
                <a:latin typeface="Garamond" panose="02020404030301010803" pitchFamily="18" charset="0"/>
              </a:rPr>
              <a:t>Tôn giáo</a:t>
            </a:r>
          </a:p>
        </p:txBody>
      </p:sp>
      <p:sp>
        <p:nvSpPr>
          <p:cNvPr id="188426" name="Line 11">
            <a:extLst>
              <a:ext uri="{FF2B5EF4-FFF2-40B4-BE49-F238E27FC236}">
                <a16:creationId xmlns:a16="http://schemas.microsoft.com/office/drawing/2014/main" id="{E64A75D9-6751-BE4A-94E4-FED9277A708C}"/>
              </a:ext>
            </a:extLst>
          </p:cNvPr>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8427" name="Text Box 12">
            <a:extLst>
              <a:ext uri="{FF2B5EF4-FFF2-40B4-BE49-F238E27FC236}">
                <a16:creationId xmlns:a16="http://schemas.microsoft.com/office/drawing/2014/main" id="{8FB502E5-3973-DD47-B98E-6B4FA83BF450}"/>
              </a:ext>
            </a:extLst>
          </p:cNvPr>
          <p:cNvSpPr txBox="1">
            <a:spLocks noChangeArrowheads="1"/>
          </p:cNvSpPr>
          <p:nvPr/>
        </p:nvSpPr>
        <p:spPr bwMode="auto">
          <a:xfrm>
            <a:off x="8655050" y="1524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en-US" altLang="en-US" b="1">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5" presetClass="entr" presetSubtype="182" fill="hold" grpId="0" nodeType="afterEffect">
                                  <p:stCondLst>
                                    <p:cond delay="0"/>
                                  </p:stCondLst>
                                  <p:childTnLst>
                                    <p:set>
                                      <p:cBhvr>
                                        <p:cTn id="6" dur="1" fill="hold">
                                          <p:stCondLst>
                                            <p:cond delay="499"/>
                                          </p:stCondLst>
                                        </p:cTn>
                                        <p:tgtEl>
                                          <p:spTgt spid="96258">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515" presetClass="entr" presetSubtype="182" fill="hold" grpId="0" nodeType="afterEffect">
                                  <p:stCondLst>
                                    <p:cond delay="0"/>
                                  </p:stCondLst>
                                  <p:childTnLst>
                                    <p:set>
                                      <p:cBhvr>
                                        <p:cTn id="9" dur="1" fill="hold">
                                          <p:stCondLst>
                                            <p:cond delay="499"/>
                                          </p:stCondLst>
                                        </p:cTn>
                                        <p:tgtEl>
                                          <p:spTgt spid="96258">
                                            <p:txEl>
                                              <p:pRg st="1" end="1"/>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515" presetClass="entr" presetSubtype="182" fill="hold" grpId="0" nodeType="afterEffect">
                                  <p:stCondLst>
                                    <p:cond delay="0"/>
                                  </p:stCondLst>
                                  <p:childTnLst>
                                    <p:set>
                                      <p:cBhvr>
                                        <p:cTn id="12" dur="1" fill="hold">
                                          <p:stCondLst>
                                            <p:cond delay="499"/>
                                          </p:stCondLst>
                                        </p:cTn>
                                        <p:tgtEl>
                                          <p:spTgt spid="96258">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6259"/>
                                        </p:tgtEl>
                                        <p:attrNameLst>
                                          <p:attrName>style.visibility</p:attrName>
                                        </p:attrNameLst>
                                      </p:cBhvr>
                                      <p:to>
                                        <p:strVal val="visible"/>
                                      </p:to>
                                    </p:set>
                                    <p:animEffect transition="in" filter="wipe(down)">
                                      <p:cBhvr>
                                        <p:cTn id="17" dur="500"/>
                                        <p:tgtEl>
                                          <p:spTgt spid="9625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96260"/>
                                        </p:tgtEl>
                                        <p:attrNameLst>
                                          <p:attrName>style.visibility</p:attrName>
                                        </p:attrNameLst>
                                      </p:cBhvr>
                                      <p:to>
                                        <p:strVal val="visible"/>
                                      </p:to>
                                    </p:set>
                                    <p:animEffect transition="in" filter="wipe(up)">
                                      <p:cBhvr>
                                        <p:cTn id="22" dur="500"/>
                                        <p:tgtEl>
                                          <p:spTgt spid="9626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96261"/>
                                        </p:tgtEl>
                                        <p:attrNameLst>
                                          <p:attrName>style.visibility</p:attrName>
                                        </p:attrNameLst>
                                      </p:cBhvr>
                                      <p:to>
                                        <p:strVal val="visible"/>
                                      </p:to>
                                    </p:set>
                                    <p:animEffect transition="in" filter="wipe(right)">
                                      <p:cBhvr>
                                        <p:cTn id="27" dur="500"/>
                                        <p:tgtEl>
                                          <p:spTgt spid="9626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6262"/>
                                        </p:tgtEl>
                                        <p:attrNameLst>
                                          <p:attrName>style.visibility</p:attrName>
                                        </p:attrNameLst>
                                      </p:cBhvr>
                                      <p:to>
                                        <p:strVal val="visible"/>
                                      </p:to>
                                    </p:set>
                                    <p:animEffect transition="in" filter="wipe(left)">
                                      <p:cBhvr>
                                        <p:cTn id="32" dur="500"/>
                                        <p:tgtEl>
                                          <p:spTgt spid="9626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96263"/>
                                        </p:tgtEl>
                                        <p:attrNameLst>
                                          <p:attrName>style.visibility</p:attrName>
                                        </p:attrNameLst>
                                      </p:cBhvr>
                                      <p:to>
                                        <p:strVal val="visible"/>
                                      </p:to>
                                    </p:set>
                                    <p:animEffect transition="in" filter="wipe(up)">
                                      <p:cBhvr>
                                        <p:cTn id="37" dur="500"/>
                                        <p:tgtEl>
                                          <p:spTgt spid="9626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96264"/>
                                        </p:tgtEl>
                                        <p:attrNameLst>
                                          <p:attrName>style.visibility</p:attrName>
                                        </p:attrNameLst>
                                      </p:cBhvr>
                                      <p:to>
                                        <p:strVal val="visible"/>
                                      </p:to>
                                    </p:set>
                                    <p:animEffect transition="in" filter="wipe(up)">
                                      <p:cBhvr>
                                        <p:cTn id="42" dur="500"/>
                                        <p:tgtEl>
                                          <p:spTgt spid="9626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96265"/>
                                        </p:tgtEl>
                                        <p:attrNameLst>
                                          <p:attrName>style.visibility</p:attrName>
                                        </p:attrNameLst>
                                      </p:cBhvr>
                                      <p:to>
                                        <p:strVal val="visible"/>
                                      </p:to>
                                    </p:set>
                                    <p:animEffect transition="in" filter="wipe(left)">
                                      <p:cBhvr>
                                        <p:cTn id="47" dur="500"/>
                                        <p:tgtEl>
                                          <p:spTgt spid="96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8" grpId="0" build="p" autoUpdateAnimBg="0" advAuto="0"/>
      <p:bldP spid="96259" grpId="0" autoUpdateAnimBg="0"/>
      <p:bldP spid="96260" grpId="0" autoUpdateAnimBg="0"/>
      <p:bldP spid="96261" grpId="0" autoUpdateAnimBg="0"/>
      <p:bldP spid="96262" grpId="0" autoUpdateAnimBg="0"/>
      <p:bldP spid="96263" grpId="0" autoUpdateAnimBg="0"/>
      <p:bldP spid="96264" grpId="0" autoUpdateAnimBg="0"/>
      <p:bldP spid="96265"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rec_babylon_city.gif">
            <a:extLst>
              <a:ext uri="{FF2B5EF4-FFF2-40B4-BE49-F238E27FC236}">
                <a16:creationId xmlns:a16="http://schemas.microsoft.com/office/drawing/2014/main" id="{1A2F9ED7-C1BB-5A45-9381-07162B9B7EB1}"/>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457200" y="533400"/>
            <a:ext cx="6172200" cy="6057900"/>
          </a:xfrm>
        </p:spPr>
      </p:pic>
      <p:sp>
        <p:nvSpPr>
          <p:cNvPr id="98307" name="Rectangle 3">
            <a:extLst>
              <a:ext uri="{FF2B5EF4-FFF2-40B4-BE49-F238E27FC236}">
                <a16:creationId xmlns:a16="http://schemas.microsoft.com/office/drawing/2014/main" id="{3FA19067-9840-9649-871B-4FD989F41991}"/>
              </a:ext>
            </a:extLst>
          </p:cNvPr>
          <p:cNvSpPr>
            <a:spLocks noChangeArrowheads="1"/>
          </p:cNvSpPr>
          <p:nvPr/>
        </p:nvSpPr>
        <p:spPr bwMode="auto">
          <a:xfrm>
            <a:off x="6858000" y="3810000"/>
            <a:ext cx="1981200" cy="1524000"/>
          </a:xfrm>
          <a:prstGeom prst="rect">
            <a:avLst/>
          </a:prstGeom>
          <a:noFill/>
          <a:ln w="9525">
            <a:noFill/>
            <a:miter lim="800000"/>
            <a:headEnd/>
            <a:tailEnd/>
          </a:ln>
          <a:effec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lnSpc>
                <a:spcPct val="90000"/>
              </a:lnSpc>
              <a:spcBef>
                <a:spcPct val="20000"/>
              </a:spcBef>
            </a:pPr>
            <a:r>
              <a:rPr lang="en-US" altLang="en-US" sz="3600" b="1">
                <a:effectLst>
                  <a:outerShdw blurRad="38100" dist="38100" dir="2700000" algn="tl">
                    <a:srgbClr val="C0C0C0"/>
                  </a:outerShdw>
                </a:effectLst>
              </a:rPr>
              <a:t>Các vị thần ở đâu?</a:t>
            </a:r>
            <a:r>
              <a:rPr lang="en-US" altLang="en-US" sz="3600" b="1"/>
              <a:t> </a:t>
            </a:r>
          </a:p>
        </p:txBody>
      </p:sp>
      <p:sp>
        <p:nvSpPr>
          <p:cNvPr id="190467" name="WordArt 4">
            <a:extLst>
              <a:ext uri="{FF2B5EF4-FFF2-40B4-BE49-F238E27FC236}">
                <a16:creationId xmlns:a16="http://schemas.microsoft.com/office/drawing/2014/main" id="{0A36F5B6-73E6-2E4B-855A-70F74CEDA96A}"/>
              </a:ext>
            </a:extLst>
          </p:cNvPr>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dist="35921" dir="2700000" algn="ctr" rotWithShape="0">
                    <a:srgbClr val="C0C0C0">
                      <a:alpha val="74997"/>
                    </a:srgbClr>
                  </a:outerShdw>
                </a:effectLst>
                <a:latin typeface="Garamond" panose="02020404030301010803" pitchFamily="18" charset="0"/>
              </a:rPr>
              <a:t>Tôngiáo</a:t>
            </a:r>
          </a:p>
        </p:txBody>
      </p:sp>
      <p:sp>
        <p:nvSpPr>
          <p:cNvPr id="190468" name="Line 5">
            <a:extLst>
              <a:ext uri="{FF2B5EF4-FFF2-40B4-BE49-F238E27FC236}">
                <a16:creationId xmlns:a16="http://schemas.microsoft.com/office/drawing/2014/main" id="{5B84A154-5618-E441-971C-6CB017B4DC14}"/>
              </a:ext>
            </a:extLst>
          </p:cNvPr>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0469" name="Text Box 6">
            <a:extLst>
              <a:ext uri="{FF2B5EF4-FFF2-40B4-BE49-F238E27FC236}">
                <a16:creationId xmlns:a16="http://schemas.microsoft.com/office/drawing/2014/main" id="{1D9BEB77-7D39-CA4A-B016-9FFB447C62D0}"/>
              </a:ext>
            </a:extLst>
          </p:cNvPr>
          <p:cNvSpPr txBox="1">
            <a:spLocks noChangeArrowheads="1"/>
          </p:cNvSpPr>
          <p:nvPr/>
        </p:nvSpPr>
        <p:spPr bwMode="auto">
          <a:xfrm>
            <a:off x="8655050" y="1524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en-US" altLang="en-US" b="1">
              <a:latin typeface="Times New Roman" panose="02020603050405020304" pitchFamily="18" charset="0"/>
            </a:endParaRPr>
          </a:p>
        </p:txBody>
      </p:sp>
      <p:sp>
        <p:nvSpPr>
          <p:cNvPr id="98311" name="Rectangle 7">
            <a:extLst>
              <a:ext uri="{FF2B5EF4-FFF2-40B4-BE49-F238E27FC236}">
                <a16:creationId xmlns:a16="http://schemas.microsoft.com/office/drawing/2014/main" id="{7475BB03-AB07-AA47-8DC1-60CA13BC3592}"/>
              </a:ext>
            </a:extLst>
          </p:cNvPr>
          <p:cNvSpPr>
            <a:spLocks noChangeArrowheads="1"/>
          </p:cNvSpPr>
          <p:nvPr/>
        </p:nvSpPr>
        <p:spPr bwMode="auto">
          <a:xfrm rot="-1027108">
            <a:off x="5548313" y="5661025"/>
            <a:ext cx="3573462" cy="685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lnSpc>
                <a:spcPct val="90000"/>
              </a:lnSpc>
              <a:spcBef>
                <a:spcPct val="20000"/>
              </a:spcBef>
            </a:pPr>
            <a:r>
              <a:rPr lang="en-US" altLang="en-US" sz="4000" b="1">
                <a:solidFill>
                  <a:srgbClr val="FF0000"/>
                </a:solidFill>
                <a:effectLst>
                  <a:outerShdw blurRad="38100" dist="38100" dir="2700000" algn="tl">
                    <a:srgbClr val="C0C0C0"/>
                  </a:outerShdw>
                </a:effectLst>
              </a:rPr>
              <a:t>Khắp nơi!</a:t>
            </a:r>
            <a:endParaRPr lang="en-US" altLang="en-US" sz="40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98306"/>
                                        </p:tgtEl>
                                        <p:attrNameLst>
                                          <p:attrName>style.visibility</p:attrName>
                                        </p:attrNameLst>
                                      </p:cBhvr>
                                      <p:to>
                                        <p:strVal val="visible"/>
                                      </p:to>
                                    </p:set>
                                    <p:anim calcmode="lin" valueType="num">
                                      <p:cBhvr additive="base">
                                        <p:cTn id="7" dur="500" fill="hold"/>
                                        <p:tgtEl>
                                          <p:spTgt spid="98306"/>
                                        </p:tgtEl>
                                        <p:attrNameLst>
                                          <p:attrName>ppt_x</p:attrName>
                                        </p:attrNameLst>
                                      </p:cBhvr>
                                      <p:tavLst>
                                        <p:tav tm="0">
                                          <p:val>
                                            <p:strVal val="0-#ppt_w/2"/>
                                          </p:val>
                                        </p:tav>
                                        <p:tav tm="100000">
                                          <p:val>
                                            <p:strVal val="#ppt_x"/>
                                          </p:val>
                                        </p:tav>
                                      </p:tavLst>
                                    </p:anim>
                                    <p:anim calcmode="lin" valueType="num">
                                      <p:cBhvr additive="base">
                                        <p:cTn id="8" dur="500" fill="hold"/>
                                        <p:tgtEl>
                                          <p:spTgt spid="9830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1000"/>
                                  </p:stCondLst>
                                  <p:childTnLst>
                                    <p:set>
                                      <p:cBhvr>
                                        <p:cTn id="11" dur="1" fill="hold">
                                          <p:stCondLst>
                                            <p:cond delay="0"/>
                                          </p:stCondLst>
                                        </p:cTn>
                                        <p:tgtEl>
                                          <p:spTgt spid="98307"/>
                                        </p:tgtEl>
                                        <p:attrNameLst>
                                          <p:attrName>style.visibility</p:attrName>
                                        </p:attrNameLst>
                                      </p:cBhvr>
                                      <p:to>
                                        <p:strVal val="visible"/>
                                      </p:to>
                                    </p:set>
                                    <p:anim calcmode="lin" valueType="num">
                                      <p:cBhvr additive="base">
                                        <p:cTn id="12" dur="500" fill="hold"/>
                                        <p:tgtEl>
                                          <p:spTgt spid="98307"/>
                                        </p:tgtEl>
                                        <p:attrNameLst>
                                          <p:attrName>ppt_x</p:attrName>
                                        </p:attrNameLst>
                                      </p:cBhvr>
                                      <p:tavLst>
                                        <p:tav tm="0">
                                          <p:val>
                                            <p:strVal val="1+#ppt_w/2"/>
                                          </p:val>
                                        </p:tav>
                                        <p:tav tm="100000">
                                          <p:val>
                                            <p:strVal val="#ppt_x"/>
                                          </p:val>
                                        </p:tav>
                                      </p:tavLst>
                                    </p:anim>
                                    <p:anim calcmode="lin" valueType="num">
                                      <p:cBhvr additive="base">
                                        <p:cTn id="13" dur="500" fill="hold"/>
                                        <p:tgtEl>
                                          <p:spTgt spid="98307"/>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9" presetClass="entr" presetSubtype="10" fill="hold" grpId="0" nodeType="clickEffect">
                                  <p:stCondLst>
                                    <p:cond delay="0"/>
                                  </p:stCondLst>
                                  <p:childTnLst>
                                    <p:set>
                                      <p:cBhvr>
                                        <p:cTn id="17" dur="1" fill="hold">
                                          <p:stCondLst>
                                            <p:cond delay="0"/>
                                          </p:stCondLst>
                                        </p:cTn>
                                        <p:tgtEl>
                                          <p:spTgt spid="98311"/>
                                        </p:tgtEl>
                                        <p:attrNameLst>
                                          <p:attrName>style.visibility</p:attrName>
                                        </p:attrNameLst>
                                      </p:cBhvr>
                                      <p:to>
                                        <p:strVal val="visible"/>
                                      </p:to>
                                    </p:set>
                                    <p:anim calcmode="lin" valueType="num">
                                      <p:cBhvr>
                                        <p:cTn id="18" dur="5000" fill="hold"/>
                                        <p:tgtEl>
                                          <p:spTgt spid="98311"/>
                                        </p:tgtEl>
                                        <p:attrNameLst>
                                          <p:attrName>ppt_w</p:attrName>
                                        </p:attrNameLst>
                                      </p:cBhvr>
                                      <p:tavLst>
                                        <p:tav tm="0" fmla="#ppt_w*sin(2.5*pi*$)">
                                          <p:val>
                                            <p:fltVal val="0"/>
                                          </p:val>
                                        </p:tav>
                                        <p:tav tm="100000">
                                          <p:val>
                                            <p:fltVal val="1"/>
                                          </p:val>
                                        </p:tav>
                                      </p:tavLst>
                                    </p:anim>
                                    <p:anim calcmode="lin" valueType="num">
                                      <p:cBhvr>
                                        <p:cTn id="19" dur="5000" fill="hold"/>
                                        <p:tgtEl>
                                          <p:spTgt spid="983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autoUpdateAnimBg="0"/>
      <p:bldP spid="98311"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descr="Map of the Cradle of Civilization; showing Mesopotamia, Sumer and the Elamites">
            <a:extLst>
              <a:ext uri="{FF2B5EF4-FFF2-40B4-BE49-F238E27FC236}">
                <a16:creationId xmlns:a16="http://schemas.microsoft.com/office/drawing/2014/main" id="{37B9676F-AA4C-D14F-8333-56EC1CEE63C9}"/>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28600" y="1447800"/>
            <a:ext cx="7162800" cy="5300663"/>
          </a:xfrm>
        </p:spPr>
      </p:pic>
      <p:sp>
        <p:nvSpPr>
          <p:cNvPr id="116738" name="Rectangle 3">
            <a:extLst>
              <a:ext uri="{FF2B5EF4-FFF2-40B4-BE49-F238E27FC236}">
                <a16:creationId xmlns:a16="http://schemas.microsoft.com/office/drawing/2014/main" id="{20B28C37-5D6A-0C43-B688-710FA4549750}"/>
              </a:ext>
            </a:extLst>
          </p:cNvPr>
          <p:cNvSpPr>
            <a:spLocks noChangeArrowheads="1"/>
          </p:cNvSpPr>
          <p:nvPr/>
        </p:nvSpPr>
        <p:spPr bwMode="auto">
          <a:xfrm>
            <a:off x="228600" y="441325"/>
            <a:ext cx="6629400" cy="701675"/>
          </a:xfrm>
          <a:prstGeom prst="rect">
            <a:avLst/>
          </a:prstGeom>
          <a:solidFill>
            <a:srgbClr val="0000FF"/>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16739" name="Line 4">
            <a:extLst>
              <a:ext uri="{FF2B5EF4-FFF2-40B4-BE49-F238E27FC236}">
                <a16:creationId xmlns:a16="http://schemas.microsoft.com/office/drawing/2014/main" id="{F95E781B-D4E4-D540-8373-4811C93D5327}"/>
              </a:ext>
            </a:extLst>
          </p:cNvPr>
          <p:cNvSpPr>
            <a:spLocks noChangeShapeType="1"/>
          </p:cNvSpPr>
          <p:nvPr/>
        </p:nvSpPr>
        <p:spPr bwMode="auto">
          <a:xfrm>
            <a:off x="5257800" y="4191000"/>
            <a:ext cx="762000" cy="76200"/>
          </a:xfrm>
          <a:prstGeom prst="line">
            <a:avLst/>
          </a:prstGeom>
          <a:noFill/>
          <a:ln w="38100">
            <a:solidFill>
              <a:srgbClr val="F10B05"/>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17413" name="Text Box 5">
            <a:extLst>
              <a:ext uri="{FF2B5EF4-FFF2-40B4-BE49-F238E27FC236}">
                <a16:creationId xmlns:a16="http://schemas.microsoft.com/office/drawing/2014/main" id="{9AAD9843-6ED5-7E44-917D-EFC15B92EE00}"/>
              </a:ext>
            </a:extLst>
          </p:cNvPr>
          <p:cNvSpPr txBox="1">
            <a:spLocks noChangeArrowheads="1"/>
          </p:cNvSpPr>
          <p:nvPr/>
        </p:nvSpPr>
        <p:spPr bwMode="auto">
          <a:xfrm>
            <a:off x="5638800" y="3962400"/>
            <a:ext cx="1752600" cy="641350"/>
          </a:xfrm>
          <a:prstGeom prst="rect">
            <a:avLst/>
          </a:prstGeom>
          <a:solidFill>
            <a:srgbClr val="F10B0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3600" b="1">
                <a:solidFill>
                  <a:srgbClr val="FFFFFF"/>
                </a:solidFill>
              </a:rPr>
              <a:t>Sumer</a:t>
            </a:r>
          </a:p>
        </p:txBody>
      </p:sp>
      <p:sp>
        <p:nvSpPr>
          <p:cNvPr id="116741" name="Rectangle 6">
            <a:extLst>
              <a:ext uri="{FF2B5EF4-FFF2-40B4-BE49-F238E27FC236}">
                <a16:creationId xmlns:a16="http://schemas.microsoft.com/office/drawing/2014/main" id="{AD6759C3-89E8-DD4A-9787-0CEF98B13451}"/>
              </a:ext>
            </a:extLst>
          </p:cNvPr>
          <p:cNvSpPr>
            <a:spLocks noGrp="1" noChangeArrowheads="1"/>
          </p:cNvSpPr>
          <p:nvPr>
            <p:ph type="title" idx="4294967295"/>
          </p:nvPr>
        </p:nvSpPr>
        <p:spPr>
          <a:xfrm>
            <a:off x="228600" y="304800"/>
            <a:ext cx="7467600" cy="1143000"/>
          </a:xfrm>
        </p:spPr>
        <p:txBody>
          <a:bodyPr/>
          <a:lstStyle/>
          <a:p>
            <a:pPr eaLnBrk="1" hangingPunct="1"/>
            <a:r>
              <a:rPr lang="en-US" altLang="en-US"/>
              <a:t>Người Sumerians là ai?</a:t>
            </a:r>
          </a:p>
        </p:txBody>
      </p:sp>
      <p:sp>
        <p:nvSpPr>
          <p:cNvPr id="116742" name="Text Box 7">
            <a:extLst>
              <a:ext uri="{FF2B5EF4-FFF2-40B4-BE49-F238E27FC236}">
                <a16:creationId xmlns:a16="http://schemas.microsoft.com/office/drawing/2014/main" id="{DB02F5A1-9CA4-744C-8561-D3E83E5263F7}"/>
              </a:ext>
            </a:extLst>
          </p:cNvPr>
          <p:cNvSpPr txBox="1">
            <a:spLocks noChangeArrowheads="1"/>
          </p:cNvSpPr>
          <p:nvPr/>
        </p:nvSpPr>
        <p:spPr bwMode="auto">
          <a:xfrm>
            <a:off x="8615363" y="0"/>
            <a:ext cx="523875" cy="457200"/>
          </a:xfrm>
          <a:prstGeom prst="rect">
            <a:avLst/>
          </a:prstGeom>
          <a:solidFill>
            <a:schemeClr val="tx1"/>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a:solidFill>
                  <a:srgbClr val="FFFFFF"/>
                </a:solidFill>
              </a:rPr>
              <a:t>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17413"/>
                                        </p:tgtEl>
                                        <p:attrNameLst>
                                          <p:attrName>style.visibility</p:attrName>
                                        </p:attrNameLst>
                                      </p:cBhvr>
                                      <p:to>
                                        <p:strVal val="visible"/>
                                      </p:to>
                                    </p:set>
                                    <p:animEffect transition="in" filter="dissolve">
                                      <p:cBhvr>
                                        <p:cTn id="7" dur="500"/>
                                        <p:tgtEl>
                                          <p:spTgt spid="17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2">
            <a:extLst>
              <a:ext uri="{FF2B5EF4-FFF2-40B4-BE49-F238E27FC236}">
                <a16:creationId xmlns:a16="http://schemas.microsoft.com/office/drawing/2014/main" id="{1B378CF7-BDB2-BF49-BED3-6DF0446BAD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0"/>
            <a:ext cx="9093200"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Rectangle 3">
            <a:extLst>
              <a:ext uri="{FF2B5EF4-FFF2-40B4-BE49-F238E27FC236}">
                <a16:creationId xmlns:a16="http://schemas.microsoft.com/office/drawing/2014/main" id="{D462C61B-5668-5C45-B66F-419BAD900564}"/>
              </a:ext>
            </a:extLst>
          </p:cNvPr>
          <p:cNvSpPr>
            <a:spLocks noChangeArrowheads="1"/>
          </p:cNvSpPr>
          <p:nvPr/>
        </p:nvSpPr>
        <p:spPr bwMode="auto">
          <a:xfrm>
            <a:off x="0" y="0"/>
            <a:ext cx="9144000" cy="7162800"/>
          </a:xfrm>
          <a:prstGeom prst="rect">
            <a:avLst/>
          </a:prstGeom>
          <a:gradFill rotWithShape="0">
            <a:gsLst>
              <a:gs pos="0">
                <a:schemeClr val="tx2">
                  <a:alpha val="62000"/>
                </a:schemeClr>
              </a:gs>
              <a:gs pos="100000">
                <a:schemeClr val="tx2">
                  <a:gamma/>
                  <a:shade val="40784"/>
                  <a:invGamma/>
                  <a:alpha val="63000"/>
                </a:schemeClr>
              </a:gs>
            </a:gsLst>
            <a:lin ang="5400000" scaled="1"/>
          </a:gradFill>
          <a:ln w="9525">
            <a:noFill/>
            <a:miter lim="800000"/>
            <a:headEnd/>
            <a:tailEnd/>
          </a:ln>
          <a:effectLst/>
        </p:spPr>
        <p:txBody>
          <a:bodyPr wrap="none" anchor="ctr"/>
          <a:lstStyle/>
          <a:p>
            <a:pPr eaLnBrk="0" hangingPunct="0">
              <a:defRPr/>
            </a:pPr>
            <a:endParaRPr lang="en-US">
              <a:ea typeface="ＭＳ Ｐゴシック" pitchFamily="8" charset="-128"/>
            </a:endParaRPr>
          </a:p>
        </p:txBody>
      </p:sp>
      <p:sp>
        <p:nvSpPr>
          <p:cNvPr id="100356" name="Rectangle 4">
            <a:extLst>
              <a:ext uri="{FF2B5EF4-FFF2-40B4-BE49-F238E27FC236}">
                <a16:creationId xmlns:a16="http://schemas.microsoft.com/office/drawing/2014/main" id="{878359DD-A7A2-9840-B8AC-1A47E5B34FB7}"/>
              </a:ext>
            </a:extLst>
          </p:cNvPr>
          <p:cNvSpPr>
            <a:spLocks noGrp="1" noChangeArrowheads="1"/>
          </p:cNvSpPr>
          <p:nvPr>
            <p:ph type="body" sz="half" idx="1"/>
          </p:nvPr>
        </p:nvSpPr>
        <p:spPr>
          <a:xfrm>
            <a:off x="990600" y="1143000"/>
            <a:ext cx="6913563" cy="474663"/>
          </a:xfrm>
          <a:effectLst>
            <a:outerShdw blurRad="63500" dist="35921" dir="2700000" algn="ctr" rotWithShape="0">
              <a:schemeClr val="tx1"/>
            </a:outerShdw>
          </a:effectLst>
        </p:spPr>
        <p:txBody>
          <a:bodyPr/>
          <a:lstStyle/>
          <a:p>
            <a:pPr algn="ctr" eaLnBrk="1" hangingPunct="1">
              <a:lnSpc>
                <a:spcPct val="90000"/>
              </a:lnSpc>
              <a:buFontTx/>
              <a:buNone/>
            </a:pPr>
            <a:r>
              <a:rPr lang="en-US" altLang="en-US" sz="4000" b="1">
                <a:solidFill>
                  <a:schemeClr val="bg1"/>
                </a:solidFill>
              </a:rPr>
              <a:t>Đền thờ và Nghi lễ</a:t>
            </a:r>
          </a:p>
        </p:txBody>
      </p:sp>
      <p:sp>
        <p:nvSpPr>
          <p:cNvPr id="100357" name="Text Box 5">
            <a:extLst>
              <a:ext uri="{FF2B5EF4-FFF2-40B4-BE49-F238E27FC236}">
                <a16:creationId xmlns:a16="http://schemas.microsoft.com/office/drawing/2014/main" id="{D6CC7BA5-DC1E-BD47-9838-619FA8DC686F}"/>
              </a:ext>
            </a:extLst>
          </p:cNvPr>
          <p:cNvSpPr txBox="1">
            <a:spLocks noChangeArrowheads="1"/>
          </p:cNvSpPr>
          <p:nvPr/>
        </p:nvSpPr>
        <p:spPr bwMode="auto">
          <a:xfrm>
            <a:off x="1143000" y="1860550"/>
            <a:ext cx="7354888" cy="48196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nSpc>
                <a:spcPct val="120000"/>
              </a:lnSpc>
            </a:pPr>
            <a:r>
              <a:rPr lang="en-US" altLang="en-US" sz="3200" b="1" i="1" u="sng">
                <a:solidFill>
                  <a:schemeClr val="bg1"/>
                </a:solidFill>
              </a:rPr>
              <a:t> Thủ đô của Tôn giáo</a:t>
            </a:r>
          </a:p>
          <a:p>
            <a:pPr>
              <a:lnSpc>
                <a:spcPct val="120000"/>
              </a:lnSpc>
              <a:buFontTx/>
              <a:buChar char="•"/>
            </a:pPr>
            <a:r>
              <a:rPr lang="en-US" altLang="en-US" sz="3200" b="1">
                <a:solidFill>
                  <a:schemeClr val="bg1"/>
                </a:solidFill>
              </a:rPr>
              <a:t>  53 đền thờ các thần chính yếu</a:t>
            </a:r>
          </a:p>
          <a:p>
            <a:pPr>
              <a:lnSpc>
                <a:spcPct val="120000"/>
              </a:lnSpc>
              <a:buFontTx/>
              <a:buChar char="•"/>
            </a:pPr>
            <a:r>
              <a:rPr lang="en-US" altLang="en-US" sz="3200" b="1">
                <a:solidFill>
                  <a:schemeClr val="bg1"/>
                </a:solidFill>
              </a:rPr>
              <a:t>  55 miếu thờ thần Marduk</a:t>
            </a:r>
          </a:p>
          <a:p>
            <a:pPr>
              <a:lnSpc>
                <a:spcPct val="120000"/>
              </a:lnSpc>
              <a:buFontTx/>
              <a:buChar char="•"/>
            </a:pPr>
            <a:r>
              <a:rPr lang="en-US" altLang="en-US" sz="3200" b="1">
                <a:solidFill>
                  <a:schemeClr val="bg1"/>
                </a:solidFill>
              </a:rPr>
              <a:t>  300 miếu thờ các thần linh hạ giới</a:t>
            </a:r>
          </a:p>
          <a:p>
            <a:pPr>
              <a:lnSpc>
                <a:spcPct val="120000"/>
              </a:lnSpc>
              <a:buFontTx/>
              <a:buChar char="•"/>
            </a:pPr>
            <a:r>
              <a:rPr lang="en-US" altLang="en-US" sz="3200" b="1">
                <a:solidFill>
                  <a:schemeClr val="bg1"/>
                </a:solidFill>
              </a:rPr>
              <a:t>  600 miếu thần linh thượng giới </a:t>
            </a:r>
          </a:p>
          <a:p>
            <a:pPr>
              <a:lnSpc>
                <a:spcPct val="120000"/>
              </a:lnSpc>
              <a:buFontTx/>
              <a:buChar char="•"/>
            </a:pPr>
            <a:r>
              <a:rPr lang="en-US" altLang="en-US" sz="3200" b="1">
                <a:solidFill>
                  <a:schemeClr val="bg1"/>
                </a:solidFill>
              </a:rPr>
              <a:t>  180 bàn thờ nữ thần Ishtar</a:t>
            </a:r>
          </a:p>
          <a:p>
            <a:pPr>
              <a:lnSpc>
                <a:spcPct val="120000"/>
              </a:lnSpc>
              <a:buFontTx/>
              <a:buChar char="•"/>
            </a:pPr>
            <a:r>
              <a:rPr lang="en-US" altLang="en-US" sz="3200" b="1">
                <a:solidFill>
                  <a:schemeClr val="bg1"/>
                </a:solidFill>
              </a:rPr>
              <a:t>  180 bàn thờ thần Nergal và Adad </a:t>
            </a:r>
          </a:p>
          <a:p>
            <a:pPr>
              <a:lnSpc>
                <a:spcPct val="120000"/>
              </a:lnSpc>
              <a:buFontTx/>
              <a:buChar char="•"/>
            </a:pPr>
            <a:r>
              <a:rPr lang="en-US" altLang="en-US" sz="3200" b="1">
                <a:solidFill>
                  <a:schemeClr val="bg1"/>
                </a:solidFill>
              </a:rPr>
              <a:t>  12 bàn thờ thần  khác</a:t>
            </a:r>
          </a:p>
        </p:txBody>
      </p:sp>
      <p:sp>
        <p:nvSpPr>
          <p:cNvPr id="100358" name="Text Box 6">
            <a:extLst>
              <a:ext uri="{FF2B5EF4-FFF2-40B4-BE49-F238E27FC236}">
                <a16:creationId xmlns:a16="http://schemas.microsoft.com/office/drawing/2014/main" id="{983AB757-55BD-2A44-9490-E5FA5700E69A}"/>
              </a:ext>
            </a:extLst>
          </p:cNvPr>
          <p:cNvSpPr txBox="1">
            <a:spLocks noChangeArrowheads="1"/>
          </p:cNvSpPr>
          <p:nvPr/>
        </p:nvSpPr>
        <p:spPr bwMode="auto">
          <a:xfrm rot="-1791417">
            <a:off x="1847850" y="3275013"/>
            <a:ext cx="7302500" cy="1865312"/>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lnSpc>
                <a:spcPct val="120000"/>
              </a:lnSpc>
            </a:pPr>
            <a:r>
              <a:rPr lang="en-US" altLang="en-US" sz="3200" b="1">
                <a:solidFill>
                  <a:srgbClr val="FF0000"/>
                </a:solidFill>
                <a:latin typeface="Kristen ITC" panose="03050502040202030202" pitchFamily="66" charset="77"/>
              </a:rPr>
              <a:t>Babylon, </a:t>
            </a:r>
            <a:r>
              <a:rPr lang="en-US" altLang="en-US" sz="3200" b="1">
                <a:solidFill>
                  <a:srgbClr val="FF0000"/>
                </a:solidFill>
                <a:latin typeface="Times New Roman" panose="02020603050405020304" pitchFamily="18" charset="0"/>
              </a:rPr>
              <a:t>mẹ của các kỹ nữ và những sự ghê tởm của đất</a:t>
            </a:r>
          </a:p>
          <a:p>
            <a:pPr algn="ctr">
              <a:lnSpc>
                <a:spcPct val="120000"/>
              </a:lnSpc>
            </a:pPr>
            <a:r>
              <a:rPr lang="en-US" altLang="en-US" sz="3200" b="1">
                <a:solidFill>
                  <a:srgbClr val="FF0000"/>
                </a:solidFill>
                <a:latin typeface="Kristen ITC" panose="03050502040202030202" pitchFamily="66" charset="77"/>
              </a:rPr>
              <a:t> (Khải thị 17:5)</a:t>
            </a:r>
          </a:p>
        </p:txBody>
      </p:sp>
      <p:sp>
        <p:nvSpPr>
          <p:cNvPr id="192518" name="WordArt 7">
            <a:extLst>
              <a:ext uri="{FF2B5EF4-FFF2-40B4-BE49-F238E27FC236}">
                <a16:creationId xmlns:a16="http://schemas.microsoft.com/office/drawing/2014/main" id="{B3AB5BB0-12EE-4F44-889B-270115546F82}"/>
              </a:ext>
            </a:extLst>
          </p:cNvPr>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dist="35921" dir="2700000" algn="ctr" rotWithShape="0">
                    <a:srgbClr val="C0C0C0">
                      <a:alpha val="74997"/>
                    </a:srgbClr>
                  </a:outerShdw>
                </a:effectLst>
                <a:latin typeface="Garamond" panose="02020404030301010803" pitchFamily="18" charset="0"/>
              </a:rPr>
              <a:t>Tôn giáo</a:t>
            </a:r>
          </a:p>
        </p:txBody>
      </p:sp>
      <p:sp>
        <p:nvSpPr>
          <p:cNvPr id="192519" name="Line 8">
            <a:extLst>
              <a:ext uri="{FF2B5EF4-FFF2-40B4-BE49-F238E27FC236}">
                <a16:creationId xmlns:a16="http://schemas.microsoft.com/office/drawing/2014/main" id="{C4884B16-9A81-4540-BAFF-0D91AE17DD5B}"/>
              </a:ext>
            </a:extLst>
          </p:cNvPr>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2520" name="Text Box 9">
            <a:extLst>
              <a:ext uri="{FF2B5EF4-FFF2-40B4-BE49-F238E27FC236}">
                <a16:creationId xmlns:a16="http://schemas.microsoft.com/office/drawing/2014/main" id="{9AF9972C-2C68-4E48-83E5-43F42673A8BE}"/>
              </a:ext>
            </a:extLst>
          </p:cNvPr>
          <p:cNvSpPr txBox="1">
            <a:spLocks noChangeArrowheads="1"/>
          </p:cNvSpPr>
          <p:nvPr/>
        </p:nvSpPr>
        <p:spPr bwMode="auto">
          <a:xfrm>
            <a:off x="8578850" y="152400"/>
            <a:ext cx="184150"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en-US" altLang="en-US" b="1">
              <a:solidFill>
                <a:schemeClr val="bg1"/>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5" presetClass="entr" presetSubtype="182" fill="hold" grpId="0" nodeType="clickEffect">
                                  <p:stCondLst>
                                    <p:cond delay="0"/>
                                  </p:stCondLst>
                                  <p:childTnLst>
                                    <p:set>
                                      <p:cBhvr>
                                        <p:cTn id="6" dur="1" fill="hold">
                                          <p:stCondLst>
                                            <p:cond delay="499"/>
                                          </p:stCondLst>
                                        </p:cTn>
                                        <p:tgtEl>
                                          <p:spTgt spid="10035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100356">
                                            <p:txEl>
                                              <p:pRg st="0" end="0"/>
                                            </p:txEl>
                                          </p:spTgt>
                                        </p:tgtEl>
                                        <p:attrNameLst>
                                          <p:attrName>style.visibility</p:attrName>
                                        </p:attrNameLst>
                                      </p:cBhvr>
                                      <p:to>
                                        <p:strVal val="visible"/>
                                      </p:to>
                                    </p:set>
                                    <p:anim calcmode="lin" valueType="num">
                                      <p:cBhvr additive="base">
                                        <p:cTn id="11" dur="500" fill="hold"/>
                                        <p:tgtEl>
                                          <p:spTgt spid="10035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035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0357">
                                            <p:txEl>
                                              <p:pRg st="0" end="0"/>
                                            </p:txEl>
                                          </p:spTgt>
                                        </p:tgtEl>
                                        <p:attrNameLst>
                                          <p:attrName>style.visibility</p:attrName>
                                        </p:attrNameLst>
                                      </p:cBhvr>
                                      <p:to>
                                        <p:strVal val="visible"/>
                                      </p:to>
                                    </p:set>
                                    <p:anim calcmode="lin" valueType="num">
                                      <p:cBhvr additive="base">
                                        <p:cTn id="17" dur="500" fill="hold"/>
                                        <p:tgtEl>
                                          <p:spTgt spid="10035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03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0357">
                                            <p:txEl>
                                              <p:pRg st="1" end="1"/>
                                            </p:txEl>
                                          </p:spTgt>
                                        </p:tgtEl>
                                        <p:attrNameLst>
                                          <p:attrName>style.visibility</p:attrName>
                                        </p:attrNameLst>
                                      </p:cBhvr>
                                      <p:to>
                                        <p:strVal val="visible"/>
                                      </p:to>
                                    </p:set>
                                    <p:anim calcmode="lin" valueType="num">
                                      <p:cBhvr additive="base">
                                        <p:cTn id="23" dur="500" fill="hold"/>
                                        <p:tgtEl>
                                          <p:spTgt spid="100357">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03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0357">
                                            <p:txEl>
                                              <p:pRg st="2" end="2"/>
                                            </p:txEl>
                                          </p:spTgt>
                                        </p:tgtEl>
                                        <p:attrNameLst>
                                          <p:attrName>style.visibility</p:attrName>
                                        </p:attrNameLst>
                                      </p:cBhvr>
                                      <p:to>
                                        <p:strVal val="visible"/>
                                      </p:to>
                                    </p:set>
                                    <p:anim calcmode="lin" valueType="num">
                                      <p:cBhvr additive="base">
                                        <p:cTn id="29" dur="500" fill="hold"/>
                                        <p:tgtEl>
                                          <p:spTgt spid="100357">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035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0357">
                                            <p:txEl>
                                              <p:pRg st="3" end="3"/>
                                            </p:txEl>
                                          </p:spTgt>
                                        </p:tgtEl>
                                        <p:attrNameLst>
                                          <p:attrName>style.visibility</p:attrName>
                                        </p:attrNameLst>
                                      </p:cBhvr>
                                      <p:to>
                                        <p:strVal val="visible"/>
                                      </p:to>
                                    </p:set>
                                    <p:anim calcmode="lin" valueType="num">
                                      <p:cBhvr additive="base">
                                        <p:cTn id="35" dur="500" fill="hold"/>
                                        <p:tgtEl>
                                          <p:spTgt spid="100357">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0035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0357">
                                            <p:txEl>
                                              <p:pRg st="4" end="4"/>
                                            </p:txEl>
                                          </p:spTgt>
                                        </p:tgtEl>
                                        <p:attrNameLst>
                                          <p:attrName>style.visibility</p:attrName>
                                        </p:attrNameLst>
                                      </p:cBhvr>
                                      <p:to>
                                        <p:strVal val="visible"/>
                                      </p:to>
                                    </p:set>
                                    <p:anim calcmode="lin" valueType="num">
                                      <p:cBhvr additive="base">
                                        <p:cTn id="41" dur="500" fill="hold"/>
                                        <p:tgtEl>
                                          <p:spTgt spid="100357">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0035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00357">
                                            <p:txEl>
                                              <p:pRg st="5" end="5"/>
                                            </p:txEl>
                                          </p:spTgt>
                                        </p:tgtEl>
                                        <p:attrNameLst>
                                          <p:attrName>style.visibility</p:attrName>
                                        </p:attrNameLst>
                                      </p:cBhvr>
                                      <p:to>
                                        <p:strVal val="visible"/>
                                      </p:to>
                                    </p:set>
                                    <p:anim calcmode="lin" valueType="num">
                                      <p:cBhvr additive="base">
                                        <p:cTn id="47" dur="500" fill="hold"/>
                                        <p:tgtEl>
                                          <p:spTgt spid="100357">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0035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00357">
                                            <p:txEl>
                                              <p:pRg st="6" end="6"/>
                                            </p:txEl>
                                          </p:spTgt>
                                        </p:tgtEl>
                                        <p:attrNameLst>
                                          <p:attrName>style.visibility</p:attrName>
                                        </p:attrNameLst>
                                      </p:cBhvr>
                                      <p:to>
                                        <p:strVal val="visible"/>
                                      </p:to>
                                    </p:set>
                                    <p:anim calcmode="lin" valueType="num">
                                      <p:cBhvr additive="base">
                                        <p:cTn id="53" dur="500" fill="hold"/>
                                        <p:tgtEl>
                                          <p:spTgt spid="100357">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0035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00357">
                                            <p:txEl>
                                              <p:pRg st="7" end="7"/>
                                            </p:txEl>
                                          </p:spTgt>
                                        </p:tgtEl>
                                        <p:attrNameLst>
                                          <p:attrName>style.visibility</p:attrName>
                                        </p:attrNameLst>
                                      </p:cBhvr>
                                      <p:to>
                                        <p:strVal val="visible"/>
                                      </p:to>
                                    </p:set>
                                    <p:anim calcmode="lin" valueType="num">
                                      <p:cBhvr additive="base">
                                        <p:cTn id="59" dur="500" fill="hold"/>
                                        <p:tgtEl>
                                          <p:spTgt spid="100357">
                                            <p:txEl>
                                              <p:pRg st="7" end="7"/>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0035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100358"/>
                                        </p:tgtEl>
                                        <p:attrNameLst>
                                          <p:attrName>style.visibility</p:attrName>
                                        </p:attrNameLst>
                                      </p:cBhvr>
                                      <p:to>
                                        <p:strVal val="visible"/>
                                      </p:to>
                                    </p:set>
                                    <p:anim calcmode="lin" valueType="num">
                                      <p:cBhvr>
                                        <p:cTn id="65" dur="500" fill="hold"/>
                                        <p:tgtEl>
                                          <p:spTgt spid="100358"/>
                                        </p:tgtEl>
                                        <p:attrNameLst>
                                          <p:attrName>ppt_w</p:attrName>
                                        </p:attrNameLst>
                                      </p:cBhvr>
                                      <p:tavLst>
                                        <p:tav tm="0">
                                          <p:val>
                                            <p:fltVal val="0"/>
                                          </p:val>
                                        </p:tav>
                                        <p:tav tm="100000">
                                          <p:val>
                                            <p:strVal val="#ppt_w"/>
                                          </p:val>
                                        </p:tav>
                                      </p:tavLst>
                                    </p:anim>
                                    <p:anim calcmode="lin" valueType="num">
                                      <p:cBhvr>
                                        <p:cTn id="66" dur="500" fill="hold"/>
                                        <p:tgtEl>
                                          <p:spTgt spid="10035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animBg="1"/>
      <p:bldP spid="100356" grpId="0" build="p" autoUpdateAnimBg="0"/>
      <p:bldP spid="100357" grpId="0" build="p" autoUpdateAnimBg="0"/>
      <p:bldP spid="100358" grpId="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Text Box 3">
            <a:extLst>
              <a:ext uri="{FF2B5EF4-FFF2-40B4-BE49-F238E27FC236}">
                <a16:creationId xmlns:a16="http://schemas.microsoft.com/office/drawing/2014/main" id="{BC9A5057-598A-0A4F-9148-8D37AE1AC8DA}"/>
              </a:ext>
            </a:extLst>
          </p:cNvPr>
          <p:cNvSpPr txBox="1">
            <a:spLocks noChangeArrowheads="1"/>
          </p:cNvSpPr>
          <p:nvPr/>
        </p:nvSpPr>
        <p:spPr bwMode="auto">
          <a:xfrm>
            <a:off x="838200" y="53340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a:t>Ziggurats </a:t>
            </a:r>
          </a:p>
        </p:txBody>
      </p:sp>
      <p:sp>
        <p:nvSpPr>
          <p:cNvPr id="194562" name="WordArt 4">
            <a:extLst>
              <a:ext uri="{FF2B5EF4-FFF2-40B4-BE49-F238E27FC236}">
                <a16:creationId xmlns:a16="http://schemas.microsoft.com/office/drawing/2014/main" id="{1AB74C2D-2FD5-E144-B550-44A72D4F2F06}"/>
              </a:ext>
            </a:extLst>
          </p:cNvPr>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dist="35921" dir="2700000" algn="ctr" rotWithShape="0">
                    <a:srgbClr val="C0C0C0">
                      <a:alpha val="74997"/>
                    </a:srgbClr>
                  </a:outerShdw>
                </a:effectLst>
                <a:latin typeface="Garamond" panose="02020404030301010803" pitchFamily="18" charset="0"/>
              </a:rPr>
              <a:t>TÔN GIÁO</a:t>
            </a:r>
          </a:p>
        </p:txBody>
      </p:sp>
      <p:sp>
        <p:nvSpPr>
          <p:cNvPr id="194563" name="Line 5">
            <a:extLst>
              <a:ext uri="{FF2B5EF4-FFF2-40B4-BE49-F238E27FC236}">
                <a16:creationId xmlns:a16="http://schemas.microsoft.com/office/drawing/2014/main" id="{C692C835-8067-134D-81BF-B8C1EF9CCD03}"/>
              </a:ext>
            </a:extLst>
          </p:cNvPr>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564" name="Text Box 6">
            <a:extLst>
              <a:ext uri="{FF2B5EF4-FFF2-40B4-BE49-F238E27FC236}">
                <a16:creationId xmlns:a16="http://schemas.microsoft.com/office/drawing/2014/main" id="{B63154DE-9069-5444-9ABD-0446A165D7F2}"/>
              </a:ext>
            </a:extLst>
          </p:cNvPr>
          <p:cNvSpPr txBox="1">
            <a:spLocks noChangeArrowheads="1"/>
          </p:cNvSpPr>
          <p:nvPr/>
        </p:nvSpPr>
        <p:spPr bwMode="auto">
          <a:xfrm>
            <a:off x="8655050" y="1524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en-US" altLang="en-US" b="1">
              <a:latin typeface="Times New Roman" panose="02020603050405020304" pitchFamily="18" charset="0"/>
            </a:endParaRPr>
          </a:p>
        </p:txBody>
      </p:sp>
      <p:pic>
        <p:nvPicPr>
          <p:cNvPr id="194565" name="Picture 8" descr="http://www.bible-history.com/babylonia/ziggurat_ur.gif">
            <a:extLst>
              <a:ext uri="{FF2B5EF4-FFF2-40B4-BE49-F238E27FC236}">
                <a16:creationId xmlns:a16="http://schemas.microsoft.com/office/drawing/2014/main" id="{9334607B-8EB7-4C45-878C-C905D2A3C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5" y="1295400"/>
            <a:ext cx="895667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2403"/>
                                        </p:tgtEl>
                                        <p:attrNameLst>
                                          <p:attrName>style.visibility</p:attrName>
                                        </p:attrNameLst>
                                      </p:cBhvr>
                                      <p:to>
                                        <p:strVal val="visible"/>
                                      </p:to>
                                    </p:set>
                                    <p:anim calcmode="lin" valueType="num">
                                      <p:cBhvr additive="base">
                                        <p:cTn id="7" dur="500" fill="hold"/>
                                        <p:tgtEl>
                                          <p:spTgt spid="102403"/>
                                        </p:tgtEl>
                                        <p:attrNameLst>
                                          <p:attrName>ppt_x</p:attrName>
                                        </p:attrNameLst>
                                      </p:cBhvr>
                                      <p:tavLst>
                                        <p:tav tm="0">
                                          <p:val>
                                            <p:strVal val="0-#ppt_w/2"/>
                                          </p:val>
                                        </p:tav>
                                        <p:tav tm="100000">
                                          <p:val>
                                            <p:strVal val="#ppt_x"/>
                                          </p:val>
                                        </p:tav>
                                      </p:tavLst>
                                    </p:anim>
                                    <p:anim calcmode="lin" valueType="num">
                                      <p:cBhvr additive="base">
                                        <p:cTn id="8" dur="500" fill="hold"/>
                                        <p:tgtEl>
                                          <p:spTgt spid="1024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3F6C2DA3-B03A-9440-B279-28EAA50BAA78}"/>
              </a:ext>
            </a:extLst>
          </p:cNvPr>
          <p:cNvSpPr>
            <a:spLocks noChangeArrowheads="1"/>
          </p:cNvSpPr>
          <p:nvPr/>
        </p:nvSpPr>
        <p:spPr bwMode="auto">
          <a:xfrm>
            <a:off x="0" y="0"/>
            <a:ext cx="1219200" cy="68580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96611" name="Freeform 3">
            <a:extLst>
              <a:ext uri="{FF2B5EF4-FFF2-40B4-BE49-F238E27FC236}">
                <a16:creationId xmlns:a16="http://schemas.microsoft.com/office/drawing/2014/main" id="{3CB07C9C-1731-2B4F-9EDB-0C5C8A02604D}"/>
              </a:ext>
            </a:extLst>
          </p:cNvPr>
          <p:cNvSpPr>
            <a:spLocks/>
          </p:cNvSpPr>
          <p:nvPr/>
        </p:nvSpPr>
        <p:spPr bwMode="auto">
          <a:xfrm>
            <a:off x="0" y="2438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p>
            <a:endParaRPr lang="en-US"/>
          </a:p>
        </p:txBody>
      </p:sp>
      <p:sp>
        <p:nvSpPr>
          <p:cNvPr id="104452" name="Freeform 4">
            <a:extLst>
              <a:ext uri="{FF2B5EF4-FFF2-40B4-BE49-F238E27FC236}">
                <a16:creationId xmlns:a16="http://schemas.microsoft.com/office/drawing/2014/main" id="{AAC5E37D-BE11-8C4A-AACC-AE23B770DD76}"/>
              </a:ext>
            </a:extLst>
          </p:cNvPr>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6600"/>
          </a:solidFill>
          <a:ln w="9525">
            <a:solidFill>
              <a:schemeClr val="folHlink"/>
            </a:solidFill>
            <a:round/>
            <a:headEnd/>
            <a:tailEnd/>
          </a:ln>
        </p:spPr>
        <p:txBody>
          <a:bodyPr wrap="none" anchor="ctr"/>
          <a:lstStyle/>
          <a:p>
            <a:endParaRPr lang="en-US"/>
          </a:p>
        </p:txBody>
      </p:sp>
      <p:sp>
        <p:nvSpPr>
          <p:cNvPr id="104453" name="Freeform 5">
            <a:extLst>
              <a:ext uri="{FF2B5EF4-FFF2-40B4-BE49-F238E27FC236}">
                <a16:creationId xmlns:a16="http://schemas.microsoft.com/office/drawing/2014/main" id="{BB697D77-C4F3-2341-AFCE-230E42A1319D}"/>
              </a:ext>
            </a:extLst>
          </p:cNvPr>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endParaRPr lang="en-US"/>
          </a:p>
        </p:txBody>
      </p:sp>
      <p:sp>
        <p:nvSpPr>
          <p:cNvPr id="196614" name="Text Box 6">
            <a:extLst>
              <a:ext uri="{FF2B5EF4-FFF2-40B4-BE49-F238E27FC236}">
                <a16:creationId xmlns:a16="http://schemas.microsoft.com/office/drawing/2014/main" id="{B1FA252F-1846-CA4C-A849-6C92C713879B}"/>
              </a:ext>
            </a:extLst>
          </p:cNvPr>
          <p:cNvSpPr txBox="1">
            <a:spLocks noChangeArrowheads="1"/>
          </p:cNvSpPr>
          <p:nvPr/>
        </p:nvSpPr>
        <p:spPr bwMode="auto">
          <a:xfrm>
            <a:off x="152400" y="3124200"/>
            <a:ext cx="1828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pPr>
            <a:r>
              <a:rPr lang="en-US" altLang="en-US" sz="2000" b="1">
                <a:latin typeface="Times" pitchFamily="2" charset="0"/>
              </a:rPr>
              <a:t>Địa Trung hải</a:t>
            </a:r>
          </a:p>
          <a:p>
            <a:pPr algn="ctr" eaLnBrk="1" hangingPunct="1">
              <a:spcBef>
                <a:spcPct val="50000"/>
              </a:spcBef>
            </a:pPr>
            <a:endParaRPr lang="en-US" altLang="en-US">
              <a:latin typeface="Times" pitchFamily="2" charset="0"/>
            </a:endParaRPr>
          </a:p>
        </p:txBody>
      </p:sp>
      <p:sp>
        <p:nvSpPr>
          <p:cNvPr id="104455" name="Text Box 7">
            <a:extLst>
              <a:ext uri="{FF2B5EF4-FFF2-40B4-BE49-F238E27FC236}">
                <a16:creationId xmlns:a16="http://schemas.microsoft.com/office/drawing/2014/main" id="{DD33FBF6-AE7C-364C-AFDE-F31247C2D98E}"/>
              </a:ext>
            </a:extLst>
          </p:cNvPr>
          <p:cNvSpPr txBox="1">
            <a:spLocks noChangeArrowheads="1"/>
          </p:cNvSpPr>
          <p:nvPr/>
        </p:nvSpPr>
        <p:spPr bwMode="auto">
          <a:xfrm>
            <a:off x="2438400" y="3352800"/>
            <a:ext cx="1295400" cy="579438"/>
          </a:xfrm>
          <a:prstGeom prst="rect">
            <a:avLst/>
          </a:prstGeom>
          <a:noFill/>
          <a:ln w="9525">
            <a:noFill/>
            <a:miter lim="800000"/>
            <a:headEnd/>
            <a:tailEnd/>
          </a:ln>
          <a:effectLst/>
        </p:spPr>
        <p:txBody>
          <a:bodyPr>
            <a:spAutoFit/>
          </a:bodyPr>
          <a:lstStyle/>
          <a:p>
            <a:pPr>
              <a:spcBef>
                <a:spcPct val="50000"/>
              </a:spcBef>
              <a:defRPr/>
            </a:pPr>
            <a:r>
              <a:rPr lang="en-US" sz="3200" b="1">
                <a:latin typeface="Times" pitchFamily="8" charset="0"/>
                <a:ea typeface="ＭＳ Ｐゴシック" pitchFamily="8" charset="-128"/>
              </a:rPr>
              <a:t>Syria</a:t>
            </a:r>
            <a:endParaRPr lang="en-US">
              <a:effectLst>
                <a:outerShdw blurRad="38100" dist="38100" dir="2700000" algn="tl">
                  <a:srgbClr val="000000"/>
                </a:outerShdw>
              </a:effectLst>
              <a:latin typeface="Times" pitchFamily="8" charset="0"/>
              <a:ea typeface="ＭＳ Ｐゴシック" pitchFamily="8" charset="-128"/>
            </a:endParaRPr>
          </a:p>
        </p:txBody>
      </p:sp>
      <p:sp>
        <p:nvSpPr>
          <p:cNvPr id="104456" name="Text Box 8">
            <a:extLst>
              <a:ext uri="{FF2B5EF4-FFF2-40B4-BE49-F238E27FC236}">
                <a16:creationId xmlns:a16="http://schemas.microsoft.com/office/drawing/2014/main" id="{DDF3F1BF-2837-884B-993A-47ADF781AE96}"/>
              </a:ext>
            </a:extLst>
          </p:cNvPr>
          <p:cNvSpPr txBox="1">
            <a:spLocks noChangeArrowheads="1"/>
          </p:cNvSpPr>
          <p:nvPr/>
        </p:nvSpPr>
        <p:spPr bwMode="auto">
          <a:xfrm>
            <a:off x="0" y="5791200"/>
            <a:ext cx="1447800" cy="461963"/>
          </a:xfrm>
          <a:prstGeom prst="rect">
            <a:avLst/>
          </a:prstGeom>
          <a:noFill/>
          <a:ln w="9525">
            <a:noFill/>
            <a:miter lim="800000"/>
            <a:headEnd/>
            <a:tailEnd/>
          </a:ln>
          <a:effec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a:effectLst>
                  <a:outerShdw blurRad="38100" dist="38100" dir="2700000" algn="tl">
                    <a:srgbClr val="000000"/>
                  </a:outerShdw>
                </a:effectLst>
                <a:latin typeface="Times" pitchFamily="2" charset="0"/>
              </a:rPr>
              <a:t>Ai cập</a:t>
            </a:r>
          </a:p>
        </p:txBody>
      </p:sp>
      <p:sp>
        <p:nvSpPr>
          <p:cNvPr id="196617" name="Freeform 9">
            <a:extLst>
              <a:ext uri="{FF2B5EF4-FFF2-40B4-BE49-F238E27FC236}">
                <a16:creationId xmlns:a16="http://schemas.microsoft.com/office/drawing/2014/main" id="{2202A78D-F273-854C-A91F-2A24726372D9}"/>
              </a:ext>
            </a:extLst>
          </p:cNvPr>
          <p:cNvSpPr>
            <a:spLocks/>
          </p:cNvSpPr>
          <p:nvPr/>
        </p:nvSpPr>
        <p:spPr bwMode="auto">
          <a:xfrm>
            <a:off x="2438400" y="5969000"/>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p>
            <a:endParaRPr lang="en-US"/>
          </a:p>
        </p:txBody>
      </p:sp>
      <p:sp>
        <p:nvSpPr>
          <p:cNvPr id="196618" name="Freeform 10">
            <a:extLst>
              <a:ext uri="{FF2B5EF4-FFF2-40B4-BE49-F238E27FC236}">
                <a16:creationId xmlns:a16="http://schemas.microsoft.com/office/drawing/2014/main" id="{3BBA5F65-52BB-B24B-B73C-E2129DB87E7C}"/>
              </a:ext>
            </a:extLst>
          </p:cNvPr>
          <p:cNvSpPr>
            <a:spLocks/>
          </p:cNvSpPr>
          <p:nvPr/>
        </p:nvSpPr>
        <p:spPr bwMode="auto">
          <a:xfrm rot="-1060246">
            <a:off x="1524000" y="6096000"/>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p>
            <a:endParaRPr lang="en-US"/>
          </a:p>
        </p:txBody>
      </p:sp>
      <p:grpSp>
        <p:nvGrpSpPr>
          <p:cNvPr id="196619" name="Group 11">
            <a:extLst>
              <a:ext uri="{FF2B5EF4-FFF2-40B4-BE49-F238E27FC236}">
                <a16:creationId xmlns:a16="http://schemas.microsoft.com/office/drawing/2014/main" id="{440A65DF-0BB3-B449-A7DB-F1C5DB2B0BB5}"/>
              </a:ext>
            </a:extLst>
          </p:cNvPr>
          <p:cNvGrpSpPr>
            <a:grpSpLocks/>
          </p:cNvGrpSpPr>
          <p:nvPr/>
        </p:nvGrpSpPr>
        <p:grpSpPr bwMode="auto">
          <a:xfrm>
            <a:off x="3330575" y="1193800"/>
            <a:ext cx="5203825" cy="4292600"/>
            <a:chOff x="2002" y="992"/>
            <a:chExt cx="3278" cy="2704"/>
          </a:xfrm>
        </p:grpSpPr>
        <p:sp>
          <p:nvSpPr>
            <p:cNvPr id="196643" name="Freeform 12">
              <a:extLst>
                <a:ext uri="{FF2B5EF4-FFF2-40B4-BE49-F238E27FC236}">
                  <a16:creationId xmlns:a16="http://schemas.microsoft.com/office/drawing/2014/main" id="{2291411C-1389-854C-A3B2-855C45E170B7}"/>
                </a:ext>
              </a:extLst>
            </p:cNvPr>
            <p:cNvSpPr>
              <a:spLocks/>
            </p:cNvSpPr>
            <p:nvPr/>
          </p:nvSpPr>
          <p:spPr bwMode="auto">
            <a:xfrm>
              <a:off x="3474" y="1152"/>
              <a:ext cx="1806" cy="2544"/>
            </a:xfrm>
            <a:custGeom>
              <a:avLst/>
              <a:gdLst>
                <a:gd name="T0" fmla="*/ 8016 w 1556"/>
                <a:gd name="T1" fmla="*/ 26581 h 2012"/>
                <a:gd name="T2" fmla="*/ 6944 w 1556"/>
                <a:gd name="T3" fmla="*/ 25204 h 2012"/>
                <a:gd name="T4" fmla="*/ 6481 w 1556"/>
                <a:gd name="T5" fmla="*/ 24420 h 2012"/>
                <a:gd name="T6" fmla="*/ 6409 w 1556"/>
                <a:gd name="T7" fmla="*/ 22861 h 2012"/>
                <a:gd name="T8" fmla="*/ 6182 w 1556"/>
                <a:gd name="T9" fmla="*/ 22467 h 2012"/>
                <a:gd name="T10" fmla="*/ 5724 w 1556"/>
                <a:gd name="T11" fmla="*/ 21490 h 2012"/>
                <a:gd name="T12" fmla="*/ 5492 w 1556"/>
                <a:gd name="T13" fmla="*/ 20310 h 2012"/>
                <a:gd name="T14" fmla="*/ 5037 w 1556"/>
                <a:gd name="T15" fmla="*/ 18363 h 2012"/>
                <a:gd name="T16" fmla="*/ 4963 w 1556"/>
                <a:gd name="T17" fmla="*/ 17769 h 2012"/>
                <a:gd name="T18" fmla="*/ 4498 w 1556"/>
                <a:gd name="T19" fmla="*/ 17180 h 2012"/>
                <a:gd name="T20" fmla="*/ 3739 w 1556"/>
                <a:gd name="T21" fmla="*/ 12089 h 2012"/>
                <a:gd name="T22" fmla="*/ 3503 w 1556"/>
                <a:gd name="T23" fmla="*/ 11329 h 2012"/>
                <a:gd name="T24" fmla="*/ 3359 w 1556"/>
                <a:gd name="T25" fmla="*/ 10727 h 2012"/>
                <a:gd name="T26" fmla="*/ 2896 w 1556"/>
                <a:gd name="T27" fmla="*/ 9940 h 2012"/>
                <a:gd name="T28" fmla="*/ 2064 w 1556"/>
                <a:gd name="T29" fmla="*/ 8374 h 2012"/>
                <a:gd name="T30" fmla="*/ 1679 w 1556"/>
                <a:gd name="T31" fmla="*/ 7208 h 2012"/>
                <a:gd name="T32" fmla="*/ 1375 w 1556"/>
                <a:gd name="T33" fmla="*/ 5242 h 2012"/>
                <a:gd name="T34" fmla="*/ 1064 w 1556"/>
                <a:gd name="T35" fmla="*/ 4082 h 2012"/>
                <a:gd name="T36" fmla="*/ 685 w 1556"/>
                <a:gd name="T37" fmla="*/ 1933 h 2012"/>
                <a:gd name="T38" fmla="*/ 0 w 1556"/>
                <a:gd name="T39" fmla="*/ 551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6644" name="Freeform 13">
              <a:extLst>
                <a:ext uri="{FF2B5EF4-FFF2-40B4-BE49-F238E27FC236}">
                  <a16:creationId xmlns:a16="http://schemas.microsoft.com/office/drawing/2014/main" id="{2732A288-1C70-AF49-B6BB-B1D4B0CA191F}"/>
                </a:ext>
              </a:extLst>
            </p:cNvPr>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04462" name="Freeform 14">
            <a:extLst>
              <a:ext uri="{FF2B5EF4-FFF2-40B4-BE49-F238E27FC236}">
                <a16:creationId xmlns:a16="http://schemas.microsoft.com/office/drawing/2014/main" id="{731D9AD1-CFC7-534E-A9B0-F6562C8F990E}"/>
              </a:ext>
            </a:extLst>
          </p:cNvPr>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endParaRPr lang="en-US"/>
          </a:p>
        </p:txBody>
      </p:sp>
      <p:sp>
        <p:nvSpPr>
          <p:cNvPr id="104463" name="Freeform 15">
            <a:extLst>
              <a:ext uri="{FF2B5EF4-FFF2-40B4-BE49-F238E27FC236}">
                <a16:creationId xmlns:a16="http://schemas.microsoft.com/office/drawing/2014/main" id="{2ABE578C-70E5-BC4B-8880-ED3BCE150DEC}"/>
              </a:ext>
            </a:extLst>
          </p:cNvPr>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endParaRPr lang="en-US"/>
          </a:p>
        </p:txBody>
      </p:sp>
      <p:sp>
        <p:nvSpPr>
          <p:cNvPr id="104464" name="Freeform 16">
            <a:extLst>
              <a:ext uri="{FF2B5EF4-FFF2-40B4-BE49-F238E27FC236}">
                <a16:creationId xmlns:a16="http://schemas.microsoft.com/office/drawing/2014/main" id="{8C84CC61-54FA-774F-84BD-75004C5E57F9}"/>
              </a:ext>
            </a:extLst>
          </p:cNvPr>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endParaRPr lang="en-US"/>
          </a:p>
        </p:txBody>
      </p:sp>
      <p:sp>
        <p:nvSpPr>
          <p:cNvPr id="104465" name="Text Box 17">
            <a:extLst>
              <a:ext uri="{FF2B5EF4-FFF2-40B4-BE49-F238E27FC236}">
                <a16:creationId xmlns:a16="http://schemas.microsoft.com/office/drawing/2014/main" id="{9082D91B-081E-5B47-8908-9552A46D62E4}"/>
              </a:ext>
            </a:extLst>
          </p:cNvPr>
          <p:cNvSpPr txBox="1">
            <a:spLocks noChangeArrowheads="1"/>
          </p:cNvSpPr>
          <p:nvPr/>
        </p:nvSpPr>
        <p:spPr bwMode="auto">
          <a:xfrm>
            <a:off x="2057400" y="1371600"/>
            <a:ext cx="4191000" cy="10779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3200" b="1">
                <a:effectLst>
                  <a:outerShdw blurRad="38100" dist="38100" dir="2700000" algn="tl">
                    <a:srgbClr val="000000"/>
                  </a:outerShdw>
                </a:effectLst>
                <a:latin typeface="Times" pitchFamily="2" charset="0"/>
              </a:rPr>
              <a:t>Babylon bành trướng</a:t>
            </a:r>
            <a:endParaRPr lang="en-US" altLang="en-US">
              <a:effectLst>
                <a:outerShdw blurRad="38100" dist="38100" dir="2700000" algn="tl">
                  <a:srgbClr val="000000"/>
                </a:outerShdw>
              </a:effectLst>
              <a:latin typeface="Times" pitchFamily="2" charset="0"/>
            </a:endParaRPr>
          </a:p>
        </p:txBody>
      </p:sp>
      <p:sp>
        <p:nvSpPr>
          <p:cNvPr id="104466" name="Freeform 18">
            <a:extLst>
              <a:ext uri="{FF2B5EF4-FFF2-40B4-BE49-F238E27FC236}">
                <a16:creationId xmlns:a16="http://schemas.microsoft.com/office/drawing/2014/main" id="{054C796D-48F4-134B-A87E-553269B06916}"/>
              </a:ext>
            </a:extLst>
          </p:cNvPr>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endParaRPr lang="en-US"/>
          </a:p>
        </p:txBody>
      </p:sp>
      <p:grpSp>
        <p:nvGrpSpPr>
          <p:cNvPr id="196625" name="Group 19">
            <a:extLst>
              <a:ext uri="{FF2B5EF4-FFF2-40B4-BE49-F238E27FC236}">
                <a16:creationId xmlns:a16="http://schemas.microsoft.com/office/drawing/2014/main" id="{CB396F3E-DCBF-084F-87BA-D194930D3871}"/>
              </a:ext>
            </a:extLst>
          </p:cNvPr>
          <p:cNvGrpSpPr>
            <a:grpSpLocks/>
          </p:cNvGrpSpPr>
          <p:nvPr/>
        </p:nvGrpSpPr>
        <p:grpSpPr bwMode="auto">
          <a:xfrm>
            <a:off x="2574925" y="4003675"/>
            <a:ext cx="168275" cy="1227138"/>
            <a:chOff x="1046" y="2763"/>
            <a:chExt cx="106" cy="773"/>
          </a:xfrm>
        </p:grpSpPr>
        <p:sp>
          <p:nvSpPr>
            <p:cNvPr id="196640" name="Freeform 20">
              <a:extLst>
                <a:ext uri="{FF2B5EF4-FFF2-40B4-BE49-F238E27FC236}">
                  <a16:creationId xmlns:a16="http://schemas.microsoft.com/office/drawing/2014/main" id="{24621443-7F0A-224C-A6E8-EB78233577FA}"/>
                </a:ext>
              </a:extLst>
            </p:cNvPr>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p>
              <a:endParaRPr lang="en-US"/>
            </a:p>
          </p:txBody>
        </p:sp>
        <p:sp>
          <p:nvSpPr>
            <p:cNvPr id="196641" name="Freeform 21">
              <a:extLst>
                <a:ext uri="{FF2B5EF4-FFF2-40B4-BE49-F238E27FC236}">
                  <a16:creationId xmlns:a16="http://schemas.microsoft.com/office/drawing/2014/main" id="{3268A7FF-C9E6-FC4C-8E76-CF96B7DB2D60}"/>
                </a:ext>
              </a:extLst>
            </p:cNvPr>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p>
              <a:endParaRPr lang="en-US"/>
            </a:p>
          </p:txBody>
        </p:sp>
        <p:sp>
          <p:nvSpPr>
            <p:cNvPr id="196642" name="Freeform 22">
              <a:extLst>
                <a:ext uri="{FF2B5EF4-FFF2-40B4-BE49-F238E27FC236}">
                  <a16:creationId xmlns:a16="http://schemas.microsoft.com/office/drawing/2014/main" id="{F2D08806-C380-F44B-BD0E-8933AC03ACED}"/>
                </a:ext>
              </a:extLst>
            </p:cNvPr>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p>
              <a:endParaRPr lang="en-US"/>
            </a:p>
          </p:txBody>
        </p:sp>
      </p:grpSp>
      <p:sp>
        <p:nvSpPr>
          <p:cNvPr id="104471" name="Text Box 23">
            <a:extLst>
              <a:ext uri="{FF2B5EF4-FFF2-40B4-BE49-F238E27FC236}">
                <a16:creationId xmlns:a16="http://schemas.microsoft.com/office/drawing/2014/main" id="{3CEBFCE6-54F2-664D-A477-46D8B1A56AEB}"/>
              </a:ext>
            </a:extLst>
          </p:cNvPr>
          <p:cNvSpPr txBox="1">
            <a:spLocks noChangeArrowheads="1"/>
          </p:cNvSpPr>
          <p:nvPr/>
        </p:nvSpPr>
        <p:spPr bwMode="auto">
          <a:xfrm>
            <a:off x="2286000" y="3962400"/>
            <a:ext cx="1600200" cy="584200"/>
          </a:xfrm>
          <a:prstGeom prst="rect">
            <a:avLst/>
          </a:prstGeom>
          <a:noFill/>
          <a:ln w="9525">
            <a:noFill/>
            <a:miter lim="800000"/>
            <a:headEnd/>
            <a:tailEnd/>
          </a:ln>
          <a:effectLst/>
        </p:spPr>
        <p:txBody>
          <a:bodyPr>
            <a:spAutoFit/>
          </a:bodyPr>
          <a:lstStyle/>
          <a:p>
            <a:pPr>
              <a:spcBef>
                <a:spcPct val="50000"/>
              </a:spcBef>
              <a:defRPr/>
            </a:pPr>
            <a:r>
              <a:rPr lang="en-US" sz="3200" b="1" dirty="0">
                <a:latin typeface="Times" pitchFamily="8" charset="0"/>
                <a:ea typeface="ＭＳ Ｐゴシック" pitchFamily="8" charset="-128"/>
              </a:rPr>
              <a:t>Israel</a:t>
            </a:r>
            <a:endParaRPr lang="en-US" dirty="0">
              <a:effectLst>
                <a:outerShdw blurRad="38100" dist="38100" dir="2700000" algn="tl">
                  <a:srgbClr val="000000"/>
                </a:outerShdw>
              </a:effectLst>
              <a:latin typeface="Times" pitchFamily="8" charset="0"/>
              <a:ea typeface="ＭＳ Ｐゴシック" pitchFamily="8" charset="-128"/>
            </a:endParaRPr>
          </a:p>
        </p:txBody>
      </p:sp>
      <p:sp>
        <p:nvSpPr>
          <p:cNvPr id="196627" name="Freeform 24">
            <a:extLst>
              <a:ext uri="{FF2B5EF4-FFF2-40B4-BE49-F238E27FC236}">
                <a16:creationId xmlns:a16="http://schemas.microsoft.com/office/drawing/2014/main" id="{A4F723F5-1C67-A941-B8D0-5C57B5D0E5F4}"/>
              </a:ext>
            </a:extLst>
          </p:cNvPr>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p>
            <a:endParaRPr lang="en-US"/>
          </a:p>
        </p:txBody>
      </p:sp>
      <p:sp>
        <p:nvSpPr>
          <p:cNvPr id="196628" name="Text Box 25">
            <a:extLst>
              <a:ext uri="{FF2B5EF4-FFF2-40B4-BE49-F238E27FC236}">
                <a16:creationId xmlns:a16="http://schemas.microsoft.com/office/drawing/2014/main" id="{68521D12-BA7D-DE46-AEB3-FBA86DCC79E8}"/>
              </a:ext>
            </a:extLst>
          </p:cNvPr>
          <p:cNvSpPr txBox="1">
            <a:spLocks noChangeArrowheads="1"/>
          </p:cNvSpPr>
          <p:nvPr/>
        </p:nvSpPr>
        <p:spPr bwMode="auto">
          <a:xfrm>
            <a:off x="8001000" y="5638800"/>
            <a:ext cx="1066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pPr>
            <a:r>
              <a:rPr lang="en-US" altLang="en-US" sz="2000" b="1">
                <a:latin typeface="Times" pitchFamily="2" charset="0"/>
              </a:rPr>
              <a:t>Vịnh Ba Tư</a:t>
            </a:r>
            <a:endParaRPr lang="en-US" altLang="en-US">
              <a:latin typeface="Times" pitchFamily="2" charset="0"/>
            </a:endParaRPr>
          </a:p>
        </p:txBody>
      </p:sp>
      <p:sp>
        <p:nvSpPr>
          <p:cNvPr id="104474" name="AutoShape 26">
            <a:extLst>
              <a:ext uri="{FF2B5EF4-FFF2-40B4-BE49-F238E27FC236}">
                <a16:creationId xmlns:a16="http://schemas.microsoft.com/office/drawing/2014/main" id="{0021D5AC-0DF4-7D41-A91B-68EFF41D3D55}"/>
              </a:ext>
            </a:extLst>
          </p:cNvPr>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04475" name="AutoShape 27">
            <a:extLst>
              <a:ext uri="{FF2B5EF4-FFF2-40B4-BE49-F238E27FC236}">
                <a16:creationId xmlns:a16="http://schemas.microsoft.com/office/drawing/2014/main" id="{5C88DA1C-1245-044B-A5A9-3D28CBA73092}"/>
              </a:ext>
            </a:extLst>
          </p:cNvPr>
          <p:cNvSpPr>
            <a:spLocks noChangeArrowheads="1"/>
          </p:cNvSpPr>
          <p:nvPr/>
        </p:nvSpPr>
        <p:spPr bwMode="auto">
          <a:xfrm flipH="1">
            <a:off x="2667000" y="2133600"/>
            <a:ext cx="3429000" cy="1752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916" y="5399"/>
                  <a:pt x="5541" y="7665"/>
                  <a:pt x="5405" y="10546"/>
                </a:cubicBezTo>
                <a:lnTo>
                  <a:pt x="11" y="10292"/>
                </a:lnTo>
                <a:cubicBezTo>
                  <a:pt x="282" y="4531"/>
                  <a:pt x="5032"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CCFF33"/>
          </a:solidFill>
          <a:ln w="9525">
            <a:solidFill>
              <a:schemeClr val="tx1"/>
            </a:solidFill>
            <a:miter lim="800000"/>
            <a:headEnd/>
            <a:tailEnd/>
          </a:ln>
        </p:spPr>
        <p:txBody>
          <a:bodyPr wrap="none" anchor="ctr"/>
          <a:lstStyle/>
          <a:p>
            <a:endParaRPr lang="en-US"/>
          </a:p>
        </p:txBody>
      </p:sp>
      <p:sp>
        <p:nvSpPr>
          <p:cNvPr id="104476" name="Text Box 28">
            <a:extLst>
              <a:ext uri="{FF2B5EF4-FFF2-40B4-BE49-F238E27FC236}">
                <a16:creationId xmlns:a16="http://schemas.microsoft.com/office/drawing/2014/main" id="{8C830973-B739-E64F-9DF4-4911E202BF34}"/>
              </a:ext>
            </a:extLst>
          </p:cNvPr>
          <p:cNvSpPr txBox="1">
            <a:spLocks noChangeArrowheads="1"/>
          </p:cNvSpPr>
          <p:nvPr/>
        </p:nvSpPr>
        <p:spPr bwMode="auto">
          <a:xfrm>
            <a:off x="2133600" y="4495800"/>
            <a:ext cx="1295400" cy="579438"/>
          </a:xfrm>
          <a:prstGeom prst="rect">
            <a:avLst/>
          </a:prstGeom>
          <a:noFill/>
          <a:ln w="9525">
            <a:noFill/>
            <a:miter lim="800000"/>
            <a:headEnd/>
            <a:tailEnd/>
          </a:ln>
          <a:effectLst/>
        </p:spPr>
        <p:txBody>
          <a:bodyPr>
            <a:spAutoFit/>
          </a:bodyPr>
          <a:lstStyle/>
          <a:p>
            <a:pPr>
              <a:spcBef>
                <a:spcPct val="50000"/>
              </a:spcBef>
              <a:defRPr/>
            </a:pPr>
            <a:r>
              <a:rPr lang="en-US" sz="3200" b="1" dirty="0" err="1">
                <a:latin typeface="Times" pitchFamily="8" charset="0"/>
                <a:ea typeface="ＭＳ Ｐゴシック" pitchFamily="8" charset="-128"/>
              </a:rPr>
              <a:t>Juda</a:t>
            </a:r>
            <a:endParaRPr lang="en-US" dirty="0">
              <a:effectLst>
                <a:outerShdw blurRad="38100" dist="38100" dir="2700000" algn="tl">
                  <a:srgbClr val="000000"/>
                </a:outerShdw>
              </a:effectLst>
              <a:latin typeface="Times" pitchFamily="8" charset="0"/>
              <a:ea typeface="ＭＳ Ｐゴシック" pitchFamily="8" charset="-128"/>
            </a:endParaRPr>
          </a:p>
        </p:txBody>
      </p:sp>
      <p:sp>
        <p:nvSpPr>
          <p:cNvPr id="104477" name="AutoShape 29">
            <a:extLst>
              <a:ext uri="{FF2B5EF4-FFF2-40B4-BE49-F238E27FC236}">
                <a16:creationId xmlns:a16="http://schemas.microsoft.com/office/drawing/2014/main" id="{30C6BFC3-324A-E747-AEE5-B84F4EF998BF}"/>
              </a:ext>
            </a:extLst>
          </p:cNvPr>
          <p:cNvSpPr>
            <a:spLocks noChangeArrowheads="1"/>
          </p:cNvSpPr>
          <p:nvPr/>
        </p:nvSpPr>
        <p:spPr bwMode="auto">
          <a:xfrm rot="-1555194">
            <a:off x="3303588" y="3852863"/>
            <a:ext cx="1657350" cy="990600"/>
          </a:xfrm>
          <a:prstGeom prst="rightArrow">
            <a:avLst>
              <a:gd name="adj1" fmla="val 50000"/>
              <a:gd name="adj2" fmla="val 41827"/>
            </a:avLst>
          </a:prstGeom>
          <a:solidFill>
            <a:srgbClr val="FF0066"/>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04478" name="Freeform 30">
            <a:extLst>
              <a:ext uri="{FF2B5EF4-FFF2-40B4-BE49-F238E27FC236}">
                <a16:creationId xmlns:a16="http://schemas.microsoft.com/office/drawing/2014/main" id="{C4E5E9B2-48A3-974E-A1A6-448A41B90827}"/>
              </a:ext>
            </a:extLst>
          </p:cNvPr>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endParaRPr lang="en-US"/>
          </a:p>
        </p:txBody>
      </p:sp>
      <p:sp>
        <p:nvSpPr>
          <p:cNvPr id="104479" name="Text Box 31">
            <a:extLst>
              <a:ext uri="{FF2B5EF4-FFF2-40B4-BE49-F238E27FC236}">
                <a16:creationId xmlns:a16="http://schemas.microsoft.com/office/drawing/2014/main" id="{BF03E094-DF24-EC49-8B23-C3CC1D787311}"/>
              </a:ext>
            </a:extLst>
          </p:cNvPr>
          <p:cNvSpPr txBox="1">
            <a:spLocks noChangeArrowheads="1"/>
          </p:cNvSpPr>
          <p:nvPr/>
        </p:nvSpPr>
        <p:spPr bwMode="auto">
          <a:xfrm>
            <a:off x="4953000" y="3276600"/>
            <a:ext cx="2438400" cy="701675"/>
          </a:xfrm>
          <a:prstGeom prst="rect">
            <a:avLst/>
          </a:prstGeom>
          <a:noFill/>
          <a:ln w="9525">
            <a:noFill/>
            <a:miter lim="800000"/>
            <a:headEnd/>
            <a:tailEnd/>
          </a:ln>
          <a:effectLst/>
        </p:spPr>
        <p:txBody>
          <a:bodyPr>
            <a:spAutoFit/>
          </a:bodyPr>
          <a:lstStyle/>
          <a:p>
            <a:pPr>
              <a:spcBef>
                <a:spcPct val="50000"/>
              </a:spcBef>
              <a:defRPr/>
            </a:pPr>
            <a:r>
              <a:rPr lang="en-US" sz="4000" b="1" dirty="0">
                <a:latin typeface="Times" pitchFamily="8" charset="0"/>
                <a:ea typeface="ＭＳ Ｐゴシック" pitchFamily="8" charset="-128"/>
              </a:rPr>
              <a:t>Babylon</a:t>
            </a:r>
            <a:endParaRPr lang="en-US" sz="2800" b="1" dirty="0">
              <a:effectLst>
                <a:outerShdw blurRad="38100" dist="38100" dir="2700000" algn="tl">
                  <a:srgbClr val="000000"/>
                </a:outerShdw>
              </a:effectLst>
              <a:latin typeface="Times" pitchFamily="8" charset="0"/>
              <a:ea typeface="ＭＳ Ｐゴシック" pitchFamily="8" charset="-128"/>
            </a:endParaRPr>
          </a:p>
        </p:txBody>
      </p:sp>
      <p:sp>
        <p:nvSpPr>
          <p:cNvPr id="104480" name="Text Box 32">
            <a:extLst>
              <a:ext uri="{FF2B5EF4-FFF2-40B4-BE49-F238E27FC236}">
                <a16:creationId xmlns:a16="http://schemas.microsoft.com/office/drawing/2014/main" id="{27F01E63-E1FA-AC4D-9CEA-9CA64E30FF83}"/>
              </a:ext>
            </a:extLst>
          </p:cNvPr>
          <p:cNvSpPr txBox="1">
            <a:spLocks noChangeArrowheads="1"/>
          </p:cNvSpPr>
          <p:nvPr/>
        </p:nvSpPr>
        <p:spPr bwMode="auto">
          <a:xfrm>
            <a:off x="4038600" y="4572000"/>
            <a:ext cx="1524000" cy="579438"/>
          </a:xfrm>
          <a:prstGeom prst="rect">
            <a:avLst/>
          </a:prstGeom>
          <a:noFill/>
          <a:ln w="9525">
            <a:noFill/>
            <a:miter lim="800000"/>
            <a:headEnd/>
            <a:tailEnd/>
          </a:ln>
          <a:effectLst/>
        </p:spPr>
        <p:txBody>
          <a:bodyPr>
            <a:spAutoFit/>
          </a:bodyPr>
          <a:lstStyle/>
          <a:p>
            <a:pPr>
              <a:spcBef>
                <a:spcPct val="50000"/>
              </a:spcBef>
              <a:defRPr/>
            </a:pPr>
            <a:r>
              <a:rPr lang="en-US" sz="3200" b="1">
                <a:latin typeface="Times" pitchFamily="8" charset="0"/>
                <a:ea typeface="ＭＳ Ｐゴシック" pitchFamily="8" charset="-128"/>
              </a:rPr>
              <a:t>586 </a:t>
            </a:r>
            <a:r>
              <a:rPr lang="en-US" b="1">
                <a:latin typeface="Times" pitchFamily="8" charset="0"/>
                <a:ea typeface="ＭＳ Ｐゴシック" pitchFamily="8" charset="-128"/>
              </a:rPr>
              <a:t>BC</a:t>
            </a:r>
            <a:endParaRPr lang="en-US">
              <a:effectLst>
                <a:outerShdw blurRad="38100" dist="38100" dir="2700000" algn="tl">
                  <a:srgbClr val="000000"/>
                </a:outerShdw>
              </a:effectLst>
              <a:latin typeface="Times" pitchFamily="8" charset="0"/>
              <a:ea typeface="ＭＳ Ｐゴシック" pitchFamily="8" charset="-128"/>
            </a:endParaRPr>
          </a:p>
        </p:txBody>
      </p:sp>
      <p:sp>
        <p:nvSpPr>
          <p:cNvPr id="104481" name="AutoShape 33">
            <a:extLst>
              <a:ext uri="{FF2B5EF4-FFF2-40B4-BE49-F238E27FC236}">
                <a16:creationId xmlns:a16="http://schemas.microsoft.com/office/drawing/2014/main" id="{A6CFE93B-30B8-CA4F-9614-EA11CA943A3D}"/>
              </a:ext>
            </a:extLst>
          </p:cNvPr>
          <p:cNvSpPr>
            <a:spLocks noChangeArrowheads="1"/>
          </p:cNvSpPr>
          <p:nvPr/>
        </p:nvSpPr>
        <p:spPr bwMode="auto">
          <a:xfrm>
            <a:off x="5105400" y="1905000"/>
            <a:ext cx="533400" cy="533400"/>
          </a:xfrm>
          <a:prstGeom prst="irregularSeal2">
            <a:avLst/>
          </a:prstGeom>
          <a:solidFill>
            <a:srgbClr val="FF0000"/>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04482" name="Text Box 34">
            <a:extLst>
              <a:ext uri="{FF2B5EF4-FFF2-40B4-BE49-F238E27FC236}">
                <a16:creationId xmlns:a16="http://schemas.microsoft.com/office/drawing/2014/main" id="{660F2BE4-79A1-0A47-B348-EF61D0AF718E}"/>
              </a:ext>
            </a:extLst>
          </p:cNvPr>
          <p:cNvSpPr txBox="1">
            <a:spLocks noChangeArrowheads="1"/>
          </p:cNvSpPr>
          <p:nvPr/>
        </p:nvSpPr>
        <p:spPr bwMode="auto">
          <a:xfrm>
            <a:off x="5486400" y="1889125"/>
            <a:ext cx="2057400" cy="701675"/>
          </a:xfrm>
          <a:prstGeom prst="rect">
            <a:avLst/>
          </a:prstGeom>
          <a:noFill/>
          <a:ln w="9525">
            <a:noFill/>
            <a:miter lim="800000"/>
            <a:headEnd/>
            <a:tailEnd/>
          </a:ln>
          <a:effectLst/>
        </p:spPr>
        <p:txBody>
          <a:bodyPr>
            <a:spAutoFit/>
          </a:bodyPr>
          <a:lstStyle/>
          <a:p>
            <a:pPr>
              <a:spcBef>
                <a:spcPct val="50000"/>
              </a:spcBef>
              <a:defRPr/>
            </a:pPr>
            <a:r>
              <a:rPr lang="en-US" sz="4000" b="1" dirty="0" err="1">
                <a:latin typeface="Times" pitchFamily="8" charset="0"/>
                <a:ea typeface="ＭＳ Ｐゴシック" pitchFamily="8" charset="-128"/>
              </a:rPr>
              <a:t>Ninive</a:t>
            </a:r>
            <a:endParaRPr lang="en-US" sz="2800" b="1" dirty="0">
              <a:effectLst>
                <a:outerShdw blurRad="38100" dist="38100" dir="2700000" algn="tl">
                  <a:srgbClr val="000000"/>
                </a:outerShdw>
              </a:effectLst>
              <a:latin typeface="Times" pitchFamily="8" charset="0"/>
              <a:ea typeface="ＭＳ Ｐゴシック" pitchFamily="8" charset="-128"/>
            </a:endParaRPr>
          </a:p>
        </p:txBody>
      </p:sp>
      <p:sp>
        <p:nvSpPr>
          <p:cNvPr id="196638" name="Rectangle 36">
            <a:extLst>
              <a:ext uri="{FF2B5EF4-FFF2-40B4-BE49-F238E27FC236}">
                <a16:creationId xmlns:a16="http://schemas.microsoft.com/office/drawing/2014/main" id="{7769C8C7-FD99-C945-AFE9-5ABBAE7BCC16}"/>
              </a:ext>
            </a:extLst>
          </p:cNvPr>
          <p:cNvSpPr>
            <a:spLocks noGrp="1" noChangeArrowheads="1"/>
          </p:cNvSpPr>
          <p:nvPr>
            <p:ph type="title" idx="4294967295"/>
          </p:nvPr>
        </p:nvSpPr>
        <p:spPr>
          <a:xfrm>
            <a:off x="762000" y="0"/>
            <a:ext cx="7772400" cy="1143000"/>
          </a:xfrm>
        </p:spPr>
        <p:txBody>
          <a:bodyPr/>
          <a:lstStyle/>
          <a:p>
            <a:pPr eaLnBrk="1" hangingPunct="1"/>
            <a:r>
              <a:rPr lang="en-US" altLang="en-US" sz="5400" b="1">
                <a:solidFill>
                  <a:srgbClr val="CCFF33"/>
                </a:solidFill>
              </a:rPr>
              <a:t>Đế Quốc Babylon</a:t>
            </a:r>
          </a:p>
        </p:txBody>
      </p:sp>
      <p:sp>
        <p:nvSpPr>
          <p:cNvPr id="196639" name="Text Box 37">
            <a:extLst>
              <a:ext uri="{FF2B5EF4-FFF2-40B4-BE49-F238E27FC236}">
                <a16:creationId xmlns:a16="http://schemas.microsoft.com/office/drawing/2014/main" id="{A687C70F-6B0B-C846-B850-ABCA9D26EFDB}"/>
              </a:ext>
            </a:extLst>
          </p:cNvPr>
          <p:cNvSpPr txBox="1">
            <a:spLocks noChangeArrowheads="1"/>
          </p:cNvSpPr>
          <p:nvPr/>
        </p:nvSpPr>
        <p:spPr bwMode="auto">
          <a:xfrm>
            <a:off x="8458200" y="762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pPr>
            <a:r>
              <a:rPr lang="en-US" altLang="en-US" b="1">
                <a:latin typeface="Times New Roman" panose="02020603050405020304" pitchFamily="18" charset="0"/>
              </a:rPr>
              <a:t>24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04474"/>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104479"/>
                                        </p:tgtEl>
                                        <p:attrNameLst>
                                          <p:attrName>style.visibility</p:attrName>
                                        </p:attrNameLst>
                                      </p:cBhvr>
                                      <p:to>
                                        <p:strVal val="visible"/>
                                      </p:to>
                                    </p:set>
                                    <p:anim calcmode="lin" valueType="num">
                                      <p:cBhvr>
                                        <p:cTn id="10" dur="1000" fill="hold"/>
                                        <p:tgtEl>
                                          <p:spTgt spid="104479"/>
                                        </p:tgtEl>
                                        <p:attrNameLst>
                                          <p:attrName>ppt_w</p:attrName>
                                        </p:attrNameLst>
                                      </p:cBhvr>
                                      <p:tavLst>
                                        <p:tav tm="0">
                                          <p:val>
                                            <p:fltVal val="0"/>
                                          </p:val>
                                        </p:tav>
                                        <p:tav tm="100000">
                                          <p:val>
                                            <p:strVal val="#ppt_w"/>
                                          </p:val>
                                        </p:tav>
                                      </p:tavLst>
                                    </p:anim>
                                    <p:anim calcmode="lin" valueType="num">
                                      <p:cBhvr>
                                        <p:cTn id="11" dur="1000" fill="hold"/>
                                        <p:tgtEl>
                                          <p:spTgt spid="104479"/>
                                        </p:tgtEl>
                                        <p:attrNameLst>
                                          <p:attrName>ppt_h</p:attrName>
                                        </p:attrNameLst>
                                      </p:cBhvr>
                                      <p:tavLst>
                                        <p:tav tm="0">
                                          <p:val>
                                            <p:fltVal val="0"/>
                                          </p:val>
                                        </p:tav>
                                        <p:tav tm="100000">
                                          <p:val>
                                            <p:strVal val="#ppt_h"/>
                                          </p:val>
                                        </p:tav>
                                      </p:tavLst>
                                    </p:anim>
                                    <p:anim calcmode="lin" valueType="num">
                                      <p:cBhvr>
                                        <p:cTn id="12" dur="1000" fill="hold"/>
                                        <p:tgtEl>
                                          <p:spTgt spid="104479"/>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104479"/>
                                        </p:tgtEl>
                                        <p:attrNameLst>
                                          <p:attrName>ppt_y</p:attrName>
                                        </p:attrNameLst>
                                      </p:cBhvr>
                                      <p:tavLst>
                                        <p:tav tm="0" fmla="#ppt_y+(sin(-2*pi*(1-$))*-#ppt_x+cos(-2*pi*(1-$))*(1-#ppt_y))*(1-$)">
                                          <p:val>
                                            <p:fltVal val="0"/>
                                          </p:val>
                                        </p:tav>
                                        <p:tav tm="100000">
                                          <p:val>
                                            <p:fltVal val="1"/>
                                          </p:val>
                                        </p:tav>
                                      </p:tavLst>
                                    </p:anim>
                                  </p:childTnLst>
                                </p:cTn>
                              </p:par>
                            </p:childTnLst>
                          </p:cTn>
                        </p:par>
                        <p:par>
                          <p:cTn id="14" fill="hold" nodeType="afterGroup">
                            <p:stCondLst>
                              <p:cond delay="1500"/>
                            </p:stCondLst>
                            <p:childTnLst>
                              <p:par>
                                <p:cTn id="15" presetID="22" presetClass="entr" presetSubtype="2" fill="hold" nodeType="afterEffect">
                                  <p:stCondLst>
                                    <p:cond delay="0"/>
                                  </p:stCondLst>
                                  <p:childTnLst>
                                    <p:set>
                                      <p:cBhvr>
                                        <p:cTn id="16" dur="1" fill="hold">
                                          <p:stCondLst>
                                            <p:cond delay="0"/>
                                          </p:stCondLst>
                                        </p:cTn>
                                        <p:tgtEl>
                                          <p:spTgt spid="104475"/>
                                        </p:tgtEl>
                                        <p:attrNameLst>
                                          <p:attrName>style.visibility</p:attrName>
                                        </p:attrNameLst>
                                      </p:cBhvr>
                                      <p:to>
                                        <p:strVal val="visible"/>
                                      </p:to>
                                    </p:set>
                                    <p:animEffect transition="in" filter="wipe(right)">
                                      <p:cBhvr>
                                        <p:cTn id="17" dur="500"/>
                                        <p:tgtEl>
                                          <p:spTgt spid="104475"/>
                                        </p:tgtEl>
                                      </p:cBhvr>
                                    </p:animEffect>
                                  </p:childTnLst>
                                </p:cTn>
                              </p:par>
                            </p:childTnLst>
                          </p:cTn>
                        </p:par>
                        <p:par>
                          <p:cTn id="18" fill="hold" nodeType="afterGroup">
                            <p:stCondLst>
                              <p:cond delay="2000"/>
                            </p:stCondLst>
                            <p:childTnLst>
                              <p:par>
                                <p:cTn id="19" presetID="1" presetClass="entr" presetSubtype="0" fill="hold" grpId="0" nodeType="afterEffect">
                                  <p:stCondLst>
                                    <p:cond delay="0"/>
                                  </p:stCondLst>
                                  <p:childTnLst>
                                    <p:set>
                                      <p:cBhvr>
                                        <p:cTn id="20" dur="1" fill="hold">
                                          <p:stCondLst>
                                            <p:cond delay="499"/>
                                          </p:stCondLst>
                                        </p:cTn>
                                        <p:tgtEl>
                                          <p:spTgt spid="104481"/>
                                        </p:tgtEl>
                                        <p:attrNameLst>
                                          <p:attrName>style.visibility</p:attrName>
                                        </p:attrNameLst>
                                      </p:cBhvr>
                                      <p:to>
                                        <p:strVal val="visible"/>
                                      </p:to>
                                    </p:set>
                                  </p:childTnLst>
                                </p:cTn>
                              </p:par>
                            </p:childTnLst>
                          </p:cTn>
                        </p:par>
                        <p:par>
                          <p:cTn id="21" fill="hold" nodeType="afterGroup">
                            <p:stCondLst>
                              <p:cond delay="2500"/>
                            </p:stCondLst>
                            <p:childTnLst>
                              <p:par>
                                <p:cTn id="22" presetID="15" presetClass="entr" presetSubtype="0" fill="hold" grpId="0" nodeType="afterEffect">
                                  <p:stCondLst>
                                    <p:cond delay="0"/>
                                  </p:stCondLst>
                                  <p:childTnLst>
                                    <p:set>
                                      <p:cBhvr>
                                        <p:cTn id="23" dur="1" fill="hold">
                                          <p:stCondLst>
                                            <p:cond delay="0"/>
                                          </p:stCondLst>
                                        </p:cTn>
                                        <p:tgtEl>
                                          <p:spTgt spid="104482"/>
                                        </p:tgtEl>
                                        <p:attrNameLst>
                                          <p:attrName>style.visibility</p:attrName>
                                        </p:attrNameLst>
                                      </p:cBhvr>
                                      <p:to>
                                        <p:strVal val="visible"/>
                                      </p:to>
                                    </p:set>
                                    <p:anim calcmode="lin" valueType="num">
                                      <p:cBhvr>
                                        <p:cTn id="24" dur="1000" fill="hold"/>
                                        <p:tgtEl>
                                          <p:spTgt spid="104482"/>
                                        </p:tgtEl>
                                        <p:attrNameLst>
                                          <p:attrName>ppt_w</p:attrName>
                                        </p:attrNameLst>
                                      </p:cBhvr>
                                      <p:tavLst>
                                        <p:tav tm="0">
                                          <p:val>
                                            <p:fltVal val="0"/>
                                          </p:val>
                                        </p:tav>
                                        <p:tav tm="100000">
                                          <p:val>
                                            <p:strVal val="#ppt_w"/>
                                          </p:val>
                                        </p:tav>
                                      </p:tavLst>
                                    </p:anim>
                                    <p:anim calcmode="lin" valueType="num">
                                      <p:cBhvr>
                                        <p:cTn id="25" dur="1000" fill="hold"/>
                                        <p:tgtEl>
                                          <p:spTgt spid="104482"/>
                                        </p:tgtEl>
                                        <p:attrNameLst>
                                          <p:attrName>ppt_h</p:attrName>
                                        </p:attrNameLst>
                                      </p:cBhvr>
                                      <p:tavLst>
                                        <p:tav tm="0">
                                          <p:val>
                                            <p:fltVal val="0"/>
                                          </p:val>
                                        </p:tav>
                                        <p:tav tm="100000">
                                          <p:val>
                                            <p:strVal val="#ppt_h"/>
                                          </p:val>
                                        </p:tav>
                                      </p:tavLst>
                                    </p:anim>
                                    <p:anim calcmode="lin" valueType="num">
                                      <p:cBhvr>
                                        <p:cTn id="26" dur="1000" fill="hold"/>
                                        <p:tgtEl>
                                          <p:spTgt spid="104482"/>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104482"/>
                                        </p:tgtEl>
                                        <p:attrNameLst>
                                          <p:attrName>ppt_y</p:attrName>
                                        </p:attrNameLst>
                                      </p:cBhvr>
                                      <p:tavLst>
                                        <p:tav tm="0" fmla="#ppt_y+(sin(-2*pi*(1-$))*-#ppt_x+cos(-2*pi*(1-$))*(1-#ppt_y))*(1-$)">
                                          <p:val>
                                            <p:fltVal val="0"/>
                                          </p:val>
                                        </p:tav>
                                        <p:tav tm="100000">
                                          <p:val>
                                            <p:fltVal val="1"/>
                                          </p:val>
                                        </p:tav>
                                      </p:tavLst>
                                    </p:anim>
                                  </p:childTnLst>
                                </p:cTn>
                              </p:par>
                            </p:childTnLst>
                          </p:cTn>
                        </p:par>
                        <p:par>
                          <p:cTn id="28" fill="hold" nodeType="afterGroup">
                            <p:stCondLst>
                              <p:cond delay="3500"/>
                            </p:stCondLst>
                            <p:childTnLst>
                              <p:par>
                                <p:cTn id="29" presetID="4" presetClass="entr" presetSubtype="32" fill="hold" nodeType="afterEffect">
                                  <p:stCondLst>
                                    <p:cond delay="1000"/>
                                  </p:stCondLst>
                                  <p:childTnLst>
                                    <p:set>
                                      <p:cBhvr>
                                        <p:cTn id="30" dur="1" fill="hold">
                                          <p:stCondLst>
                                            <p:cond delay="0"/>
                                          </p:stCondLst>
                                        </p:cTn>
                                        <p:tgtEl>
                                          <p:spTgt spid="104478"/>
                                        </p:tgtEl>
                                        <p:attrNameLst>
                                          <p:attrName>style.visibility</p:attrName>
                                        </p:attrNameLst>
                                      </p:cBhvr>
                                      <p:to>
                                        <p:strVal val="visible"/>
                                      </p:to>
                                    </p:set>
                                    <p:animEffect transition="in" filter="box(out)">
                                      <p:cBhvr>
                                        <p:cTn id="31" dur="500"/>
                                        <p:tgtEl>
                                          <p:spTgt spid="104478"/>
                                        </p:tgtEl>
                                      </p:cBhvr>
                                    </p:animEffect>
                                  </p:childTnLst>
                                </p:cTn>
                              </p:par>
                            </p:childTnLst>
                          </p:cTn>
                        </p:par>
                        <p:par>
                          <p:cTn id="32" fill="hold" nodeType="afterGroup">
                            <p:stCondLst>
                              <p:cond delay="5000"/>
                            </p:stCondLst>
                            <p:childTnLst>
                              <p:par>
                                <p:cTn id="33" presetID="22" presetClass="entr" presetSubtype="2" fill="hold" nodeType="afterEffect">
                                  <p:stCondLst>
                                    <p:cond delay="0"/>
                                  </p:stCondLst>
                                  <p:childTnLst>
                                    <p:set>
                                      <p:cBhvr>
                                        <p:cTn id="34" dur="1" fill="hold">
                                          <p:stCondLst>
                                            <p:cond delay="0"/>
                                          </p:stCondLst>
                                        </p:cTn>
                                        <p:tgtEl>
                                          <p:spTgt spid="104462"/>
                                        </p:tgtEl>
                                        <p:attrNameLst>
                                          <p:attrName>style.visibility</p:attrName>
                                        </p:attrNameLst>
                                      </p:cBhvr>
                                      <p:to>
                                        <p:strVal val="visible"/>
                                      </p:to>
                                    </p:set>
                                    <p:animEffect transition="in" filter="wipe(right)">
                                      <p:cBhvr>
                                        <p:cTn id="35" dur="500"/>
                                        <p:tgtEl>
                                          <p:spTgt spid="104462"/>
                                        </p:tgtEl>
                                      </p:cBhvr>
                                    </p:animEffect>
                                  </p:childTnLst>
                                </p:cTn>
                              </p:par>
                            </p:childTnLst>
                          </p:cTn>
                        </p:par>
                        <p:par>
                          <p:cTn id="36" fill="hold" nodeType="afterGroup">
                            <p:stCondLst>
                              <p:cond delay="5500"/>
                            </p:stCondLst>
                            <p:childTnLst>
                              <p:par>
                                <p:cTn id="37" presetID="22" presetClass="entr" presetSubtype="2" fill="hold" nodeType="afterEffect">
                                  <p:stCondLst>
                                    <p:cond delay="1000"/>
                                  </p:stCondLst>
                                  <p:childTnLst>
                                    <p:set>
                                      <p:cBhvr>
                                        <p:cTn id="38" dur="1" fill="hold">
                                          <p:stCondLst>
                                            <p:cond delay="0"/>
                                          </p:stCondLst>
                                        </p:cTn>
                                        <p:tgtEl>
                                          <p:spTgt spid="104463"/>
                                        </p:tgtEl>
                                        <p:attrNameLst>
                                          <p:attrName>style.visibility</p:attrName>
                                        </p:attrNameLst>
                                      </p:cBhvr>
                                      <p:to>
                                        <p:strVal val="visible"/>
                                      </p:to>
                                    </p:set>
                                    <p:animEffect transition="in" filter="wipe(right)">
                                      <p:cBhvr>
                                        <p:cTn id="39" dur="500"/>
                                        <p:tgtEl>
                                          <p:spTgt spid="104463"/>
                                        </p:tgtEl>
                                      </p:cBhvr>
                                    </p:animEffect>
                                  </p:childTnLst>
                                </p:cTn>
                              </p:par>
                            </p:childTnLst>
                          </p:cTn>
                        </p:par>
                        <p:par>
                          <p:cTn id="40" fill="hold" nodeType="afterGroup">
                            <p:stCondLst>
                              <p:cond delay="7000"/>
                            </p:stCondLst>
                            <p:childTnLst>
                              <p:par>
                                <p:cTn id="41" presetID="22" presetClass="entr" presetSubtype="2" fill="hold" nodeType="afterEffect">
                                  <p:stCondLst>
                                    <p:cond delay="0"/>
                                  </p:stCondLst>
                                  <p:childTnLst>
                                    <p:set>
                                      <p:cBhvr>
                                        <p:cTn id="42" dur="1" fill="hold">
                                          <p:stCondLst>
                                            <p:cond delay="0"/>
                                          </p:stCondLst>
                                        </p:cTn>
                                        <p:tgtEl>
                                          <p:spTgt spid="104464"/>
                                        </p:tgtEl>
                                        <p:attrNameLst>
                                          <p:attrName>style.visibility</p:attrName>
                                        </p:attrNameLst>
                                      </p:cBhvr>
                                      <p:to>
                                        <p:strVal val="visible"/>
                                      </p:to>
                                    </p:set>
                                    <p:animEffect transition="in" filter="wipe(right)">
                                      <p:cBhvr>
                                        <p:cTn id="43" dur="500"/>
                                        <p:tgtEl>
                                          <p:spTgt spid="104464"/>
                                        </p:tgtEl>
                                      </p:cBhvr>
                                    </p:animEffect>
                                  </p:childTnLst>
                                </p:cTn>
                              </p:par>
                            </p:childTnLst>
                          </p:cTn>
                        </p:par>
                        <p:par>
                          <p:cTn id="44" fill="hold" nodeType="afterGroup">
                            <p:stCondLst>
                              <p:cond delay="7500"/>
                            </p:stCondLst>
                            <p:childTnLst>
                              <p:par>
                                <p:cTn id="45" presetID="3" presetClass="entr" presetSubtype="10" fill="hold" grpId="0" nodeType="afterEffect">
                                  <p:stCondLst>
                                    <p:cond delay="0"/>
                                  </p:stCondLst>
                                  <p:childTnLst>
                                    <p:set>
                                      <p:cBhvr>
                                        <p:cTn id="46" dur="1" fill="hold">
                                          <p:stCondLst>
                                            <p:cond delay="0"/>
                                          </p:stCondLst>
                                        </p:cTn>
                                        <p:tgtEl>
                                          <p:spTgt spid="104465"/>
                                        </p:tgtEl>
                                        <p:attrNameLst>
                                          <p:attrName>style.visibility</p:attrName>
                                        </p:attrNameLst>
                                      </p:cBhvr>
                                      <p:to>
                                        <p:strVal val="visible"/>
                                      </p:to>
                                    </p:set>
                                    <p:animEffect transition="in" filter="blinds(horizontal)">
                                      <p:cBhvr>
                                        <p:cTn id="47" dur="500"/>
                                        <p:tgtEl>
                                          <p:spTgt spid="104465"/>
                                        </p:tgtEl>
                                      </p:cBhvr>
                                    </p:animEffect>
                                  </p:childTnLst>
                                </p:cTn>
                              </p:par>
                            </p:childTnLst>
                          </p:cTn>
                        </p:par>
                        <p:par>
                          <p:cTn id="48" fill="hold" nodeType="afterGroup">
                            <p:stCondLst>
                              <p:cond delay="8000"/>
                            </p:stCondLst>
                            <p:childTnLst>
                              <p:par>
                                <p:cTn id="49" presetID="9" presetClass="entr" presetSubtype="0" fill="hold" nodeType="afterEffect">
                                  <p:stCondLst>
                                    <p:cond delay="1000"/>
                                  </p:stCondLst>
                                  <p:childTnLst>
                                    <p:set>
                                      <p:cBhvr>
                                        <p:cTn id="50" dur="1" fill="hold">
                                          <p:stCondLst>
                                            <p:cond delay="0"/>
                                          </p:stCondLst>
                                        </p:cTn>
                                        <p:tgtEl>
                                          <p:spTgt spid="104452"/>
                                        </p:tgtEl>
                                        <p:attrNameLst>
                                          <p:attrName>style.visibility</p:attrName>
                                        </p:attrNameLst>
                                      </p:cBhvr>
                                      <p:to>
                                        <p:strVal val="visible"/>
                                      </p:to>
                                    </p:set>
                                    <p:animEffect transition="in" filter="dissolve">
                                      <p:cBhvr>
                                        <p:cTn id="51" dur="500"/>
                                        <p:tgtEl>
                                          <p:spTgt spid="104452"/>
                                        </p:tgtEl>
                                      </p:cBhvr>
                                    </p:animEffect>
                                  </p:childTnLst>
                                </p:cTn>
                              </p:par>
                            </p:childTnLst>
                          </p:cTn>
                        </p:par>
                        <p:par>
                          <p:cTn id="52" fill="hold" nodeType="afterGroup">
                            <p:stCondLst>
                              <p:cond delay="9500"/>
                            </p:stCondLst>
                            <p:childTnLst>
                              <p:par>
                                <p:cTn id="53" presetID="9" presetClass="entr" presetSubtype="0" fill="hold" grpId="0" nodeType="afterEffect">
                                  <p:stCondLst>
                                    <p:cond delay="0"/>
                                  </p:stCondLst>
                                  <p:childTnLst>
                                    <p:set>
                                      <p:cBhvr>
                                        <p:cTn id="54" dur="1" fill="hold">
                                          <p:stCondLst>
                                            <p:cond delay="0"/>
                                          </p:stCondLst>
                                        </p:cTn>
                                        <p:tgtEl>
                                          <p:spTgt spid="104455"/>
                                        </p:tgtEl>
                                        <p:attrNameLst>
                                          <p:attrName>style.visibility</p:attrName>
                                        </p:attrNameLst>
                                      </p:cBhvr>
                                      <p:to>
                                        <p:strVal val="visible"/>
                                      </p:to>
                                    </p:set>
                                    <p:animEffect transition="in" filter="dissolve">
                                      <p:cBhvr>
                                        <p:cTn id="55" dur="500"/>
                                        <p:tgtEl>
                                          <p:spTgt spid="104455"/>
                                        </p:tgtEl>
                                      </p:cBhvr>
                                    </p:animEffect>
                                  </p:childTnLst>
                                </p:cTn>
                              </p:par>
                            </p:childTnLst>
                          </p:cTn>
                        </p:par>
                        <p:par>
                          <p:cTn id="56" fill="hold" nodeType="afterGroup">
                            <p:stCondLst>
                              <p:cond delay="10000"/>
                            </p:stCondLst>
                            <p:childTnLst>
                              <p:par>
                                <p:cTn id="57" presetID="9" presetClass="entr" presetSubtype="0" fill="hold" nodeType="afterEffect">
                                  <p:stCondLst>
                                    <p:cond delay="1000"/>
                                  </p:stCondLst>
                                  <p:childTnLst>
                                    <p:set>
                                      <p:cBhvr>
                                        <p:cTn id="58" dur="1" fill="hold">
                                          <p:stCondLst>
                                            <p:cond delay="0"/>
                                          </p:stCondLst>
                                        </p:cTn>
                                        <p:tgtEl>
                                          <p:spTgt spid="104466"/>
                                        </p:tgtEl>
                                        <p:attrNameLst>
                                          <p:attrName>style.visibility</p:attrName>
                                        </p:attrNameLst>
                                      </p:cBhvr>
                                      <p:to>
                                        <p:strVal val="visible"/>
                                      </p:to>
                                    </p:set>
                                    <p:animEffect transition="in" filter="dissolve">
                                      <p:cBhvr>
                                        <p:cTn id="59" dur="500"/>
                                        <p:tgtEl>
                                          <p:spTgt spid="104466"/>
                                        </p:tgtEl>
                                      </p:cBhvr>
                                    </p:animEffect>
                                  </p:childTnLst>
                                </p:cTn>
                              </p:par>
                            </p:childTnLst>
                          </p:cTn>
                        </p:par>
                        <p:par>
                          <p:cTn id="60" fill="hold" nodeType="afterGroup">
                            <p:stCondLst>
                              <p:cond delay="11500"/>
                            </p:stCondLst>
                            <p:childTnLst>
                              <p:par>
                                <p:cTn id="61" presetID="9" presetClass="entr" presetSubtype="0" fill="hold" grpId="0" nodeType="afterEffect">
                                  <p:stCondLst>
                                    <p:cond delay="0"/>
                                  </p:stCondLst>
                                  <p:childTnLst>
                                    <p:set>
                                      <p:cBhvr>
                                        <p:cTn id="62" dur="1" fill="hold">
                                          <p:stCondLst>
                                            <p:cond delay="0"/>
                                          </p:stCondLst>
                                        </p:cTn>
                                        <p:tgtEl>
                                          <p:spTgt spid="104471"/>
                                        </p:tgtEl>
                                        <p:attrNameLst>
                                          <p:attrName>style.visibility</p:attrName>
                                        </p:attrNameLst>
                                      </p:cBhvr>
                                      <p:to>
                                        <p:strVal val="visible"/>
                                      </p:to>
                                    </p:set>
                                    <p:animEffect transition="in" filter="dissolve">
                                      <p:cBhvr>
                                        <p:cTn id="63" dur="500"/>
                                        <p:tgtEl>
                                          <p:spTgt spid="104471"/>
                                        </p:tgtEl>
                                      </p:cBhvr>
                                    </p:animEffect>
                                  </p:childTnLst>
                                </p:cTn>
                              </p:par>
                            </p:childTnLst>
                          </p:cTn>
                        </p:par>
                        <p:par>
                          <p:cTn id="64" fill="hold" nodeType="afterGroup">
                            <p:stCondLst>
                              <p:cond delay="12000"/>
                            </p:stCondLst>
                            <p:childTnLst>
                              <p:par>
                                <p:cTn id="65" presetID="9" presetClass="entr" presetSubtype="0" fill="hold" nodeType="afterEffect">
                                  <p:stCondLst>
                                    <p:cond delay="1000"/>
                                  </p:stCondLst>
                                  <p:childTnLst>
                                    <p:set>
                                      <p:cBhvr>
                                        <p:cTn id="66" dur="1" fill="hold">
                                          <p:stCondLst>
                                            <p:cond delay="0"/>
                                          </p:stCondLst>
                                        </p:cTn>
                                        <p:tgtEl>
                                          <p:spTgt spid="104453"/>
                                        </p:tgtEl>
                                        <p:attrNameLst>
                                          <p:attrName>style.visibility</p:attrName>
                                        </p:attrNameLst>
                                      </p:cBhvr>
                                      <p:to>
                                        <p:strVal val="visible"/>
                                      </p:to>
                                    </p:set>
                                    <p:animEffect transition="in" filter="dissolve">
                                      <p:cBhvr>
                                        <p:cTn id="67" dur="500"/>
                                        <p:tgtEl>
                                          <p:spTgt spid="104453"/>
                                        </p:tgtEl>
                                      </p:cBhvr>
                                    </p:animEffect>
                                  </p:childTnLst>
                                </p:cTn>
                              </p:par>
                            </p:childTnLst>
                          </p:cTn>
                        </p:par>
                        <p:par>
                          <p:cTn id="68" fill="hold" nodeType="afterGroup">
                            <p:stCondLst>
                              <p:cond delay="13500"/>
                            </p:stCondLst>
                            <p:childTnLst>
                              <p:par>
                                <p:cTn id="69" presetID="9" presetClass="entr" presetSubtype="0" fill="hold" grpId="0" nodeType="afterEffect">
                                  <p:stCondLst>
                                    <p:cond delay="0"/>
                                  </p:stCondLst>
                                  <p:childTnLst>
                                    <p:set>
                                      <p:cBhvr>
                                        <p:cTn id="70" dur="1" fill="hold">
                                          <p:stCondLst>
                                            <p:cond delay="0"/>
                                          </p:stCondLst>
                                        </p:cTn>
                                        <p:tgtEl>
                                          <p:spTgt spid="104476"/>
                                        </p:tgtEl>
                                        <p:attrNameLst>
                                          <p:attrName>style.visibility</p:attrName>
                                        </p:attrNameLst>
                                      </p:cBhvr>
                                      <p:to>
                                        <p:strVal val="visible"/>
                                      </p:to>
                                    </p:set>
                                    <p:animEffect transition="in" filter="dissolve">
                                      <p:cBhvr>
                                        <p:cTn id="71" dur="500"/>
                                        <p:tgtEl>
                                          <p:spTgt spid="104476"/>
                                        </p:tgtEl>
                                      </p:cBhvr>
                                    </p:animEffect>
                                  </p:childTnLst>
                                </p:cTn>
                              </p:par>
                            </p:childTnLst>
                          </p:cTn>
                        </p:par>
                        <p:par>
                          <p:cTn id="72" fill="hold" nodeType="afterGroup">
                            <p:stCondLst>
                              <p:cond delay="14000"/>
                            </p:stCondLst>
                            <p:childTnLst>
                              <p:par>
                                <p:cTn id="73" presetID="22" presetClass="entr" presetSubtype="8" fill="hold" grpId="0" nodeType="afterEffect">
                                  <p:stCondLst>
                                    <p:cond delay="2000"/>
                                  </p:stCondLst>
                                  <p:childTnLst>
                                    <p:set>
                                      <p:cBhvr>
                                        <p:cTn id="74" dur="1" fill="hold">
                                          <p:stCondLst>
                                            <p:cond delay="0"/>
                                          </p:stCondLst>
                                        </p:cTn>
                                        <p:tgtEl>
                                          <p:spTgt spid="104477"/>
                                        </p:tgtEl>
                                        <p:attrNameLst>
                                          <p:attrName>style.visibility</p:attrName>
                                        </p:attrNameLst>
                                      </p:cBhvr>
                                      <p:to>
                                        <p:strVal val="visible"/>
                                      </p:to>
                                    </p:set>
                                    <p:animEffect transition="in" filter="wipe(left)">
                                      <p:cBhvr>
                                        <p:cTn id="75" dur="500"/>
                                        <p:tgtEl>
                                          <p:spTgt spid="104477"/>
                                        </p:tgtEl>
                                      </p:cBhvr>
                                    </p:animEffect>
                                  </p:childTnLst>
                                </p:cTn>
                              </p:par>
                            </p:childTnLst>
                          </p:cTn>
                        </p:par>
                        <p:par>
                          <p:cTn id="76" fill="hold" nodeType="afterGroup">
                            <p:stCondLst>
                              <p:cond delay="16500"/>
                            </p:stCondLst>
                            <p:childTnLst>
                              <p:par>
                                <p:cTn id="77" presetID="9" presetClass="entr" presetSubtype="0" fill="hold" grpId="0" nodeType="afterEffect">
                                  <p:stCondLst>
                                    <p:cond delay="0"/>
                                  </p:stCondLst>
                                  <p:childTnLst>
                                    <p:set>
                                      <p:cBhvr>
                                        <p:cTn id="78" dur="1" fill="hold">
                                          <p:stCondLst>
                                            <p:cond delay="0"/>
                                          </p:stCondLst>
                                        </p:cTn>
                                        <p:tgtEl>
                                          <p:spTgt spid="104480"/>
                                        </p:tgtEl>
                                        <p:attrNameLst>
                                          <p:attrName>style.visibility</p:attrName>
                                        </p:attrNameLst>
                                      </p:cBhvr>
                                      <p:to>
                                        <p:strVal val="visible"/>
                                      </p:to>
                                    </p:set>
                                    <p:animEffect transition="in" filter="dissolve">
                                      <p:cBhvr>
                                        <p:cTn id="79" dur="500"/>
                                        <p:tgtEl>
                                          <p:spTgt spid="104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5" grpId="0" autoUpdateAnimBg="0"/>
      <p:bldP spid="104465" grpId="0" autoUpdateAnimBg="0"/>
      <p:bldP spid="104471" grpId="0" autoUpdateAnimBg="0"/>
      <p:bldP spid="104474" grpId="0" animBg="1"/>
      <p:bldP spid="104476" grpId="0" autoUpdateAnimBg="0"/>
      <p:bldP spid="104477" grpId="0" animBg="1"/>
      <p:bldP spid="104479" grpId="0" autoUpdateAnimBg="0"/>
      <p:bldP spid="104480" grpId="0" autoUpdateAnimBg="0"/>
      <p:bldP spid="104481" grpId="0" animBg="1"/>
      <p:bldP spid="104482"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2" descr="Babylon">
            <a:extLst>
              <a:ext uri="{FF2B5EF4-FFF2-40B4-BE49-F238E27FC236}">
                <a16:creationId xmlns:a16="http://schemas.microsoft.com/office/drawing/2014/main" id="{F2DAC9D0-5BDA-0B43-B537-DF04F4379C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01" t="211" r="13843" b="9071"/>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8" name="Text Box 3">
            <a:extLst>
              <a:ext uri="{FF2B5EF4-FFF2-40B4-BE49-F238E27FC236}">
                <a16:creationId xmlns:a16="http://schemas.microsoft.com/office/drawing/2014/main" id="{4A15F3F3-0055-954F-85EF-18629EAD8A50}"/>
              </a:ext>
            </a:extLst>
          </p:cNvPr>
          <p:cNvSpPr txBox="1">
            <a:spLocks noChangeArrowheads="1"/>
          </p:cNvSpPr>
          <p:nvPr/>
        </p:nvSpPr>
        <p:spPr bwMode="auto">
          <a:xfrm>
            <a:off x="8458200" y="762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a:latin typeface="Times New Roman" panose="02020603050405020304" pitchFamily="18" charset="0"/>
              </a:rPr>
              <a:t>50</a:t>
            </a:r>
          </a:p>
        </p:txBody>
      </p:sp>
      <p:sp>
        <p:nvSpPr>
          <p:cNvPr id="198659" name="Rectangle 4">
            <a:extLst>
              <a:ext uri="{FF2B5EF4-FFF2-40B4-BE49-F238E27FC236}">
                <a16:creationId xmlns:a16="http://schemas.microsoft.com/office/drawing/2014/main" id="{078AA3A8-2669-5A49-B4D9-BB394537F289}"/>
              </a:ext>
            </a:extLst>
          </p:cNvPr>
          <p:cNvSpPr>
            <a:spLocks noChangeArrowheads="1"/>
          </p:cNvSpPr>
          <p:nvPr/>
        </p:nvSpPr>
        <p:spPr bwMode="auto">
          <a:xfrm>
            <a:off x="6858000" y="3657600"/>
            <a:ext cx="2286000" cy="3429000"/>
          </a:xfrm>
          <a:prstGeom prst="rect">
            <a:avLst/>
          </a:prstGeom>
          <a:solidFill>
            <a:schemeClr val="tx1"/>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98660" name="Rectangle 5">
            <a:extLst>
              <a:ext uri="{FF2B5EF4-FFF2-40B4-BE49-F238E27FC236}">
                <a16:creationId xmlns:a16="http://schemas.microsoft.com/office/drawing/2014/main" id="{0AE88229-8685-814E-99D0-43352C79374E}"/>
              </a:ext>
            </a:extLst>
          </p:cNvPr>
          <p:cNvSpPr>
            <a:spLocks noChangeArrowheads="1"/>
          </p:cNvSpPr>
          <p:nvPr/>
        </p:nvSpPr>
        <p:spPr bwMode="auto">
          <a:xfrm>
            <a:off x="0" y="0"/>
            <a:ext cx="2438400" cy="7162800"/>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98661" name="Rectangle 6">
            <a:extLst>
              <a:ext uri="{FF2B5EF4-FFF2-40B4-BE49-F238E27FC236}">
                <a16:creationId xmlns:a16="http://schemas.microsoft.com/office/drawing/2014/main" id="{38B0C914-095F-E146-BF56-4F45AF3D5B33}"/>
              </a:ext>
            </a:extLst>
          </p:cNvPr>
          <p:cNvSpPr>
            <a:spLocks noGrp="1" noChangeArrowheads="1"/>
          </p:cNvSpPr>
          <p:nvPr>
            <p:ph type="title"/>
          </p:nvPr>
        </p:nvSpPr>
        <p:spPr>
          <a:xfrm>
            <a:off x="6629400" y="5057775"/>
            <a:ext cx="2462213" cy="2105025"/>
          </a:xfrm>
        </p:spPr>
        <p:txBody>
          <a:bodyPr/>
          <a:lstStyle/>
          <a:p>
            <a:pPr algn="r" eaLnBrk="1" hangingPunct="1"/>
            <a:r>
              <a:rPr lang="en-US" altLang="en-US" sz="3200" b="1">
                <a:solidFill>
                  <a:schemeClr val="bg1"/>
                </a:solidFill>
              </a:rPr>
              <a:t>Lời tiên tri của Daniel tại Babylon</a:t>
            </a:r>
          </a:p>
        </p:txBody>
      </p:sp>
      <p:sp>
        <p:nvSpPr>
          <p:cNvPr id="106503" name="Rectangle 7">
            <a:extLst>
              <a:ext uri="{FF2B5EF4-FFF2-40B4-BE49-F238E27FC236}">
                <a16:creationId xmlns:a16="http://schemas.microsoft.com/office/drawing/2014/main" id="{A725C9D1-3CFF-AE42-B536-CE8E15CAD017}"/>
              </a:ext>
            </a:extLst>
          </p:cNvPr>
          <p:cNvSpPr>
            <a:spLocks noGrp="1" noChangeArrowheads="1"/>
          </p:cNvSpPr>
          <p:nvPr>
            <p:ph type="body" idx="1"/>
          </p:nvPr>
        </p:nvSpPr>
        <p:spPr>
          <a:xfrm>
            <a:off x="0" y="685800"/>
            <a:ext cx="2209800" cy="1828800"/>
          </a:xfrm>
        </p:spPr>
        <p:txBody>
          <a:bodyPr/>
          <a:lstStyle/>
          <a:p>
            <a:pPr eaLnBrk="1" hangingPunct="1">
              <a:lnSpc>
                <a:spcPct val="80000"/>
              </a:lnSpc>
            </a:pPr>
            <a:r>
              <a:rPr lang="en-US" altLang="en-US">
                <a:solidFill>
                  <a:srgbClr val="FFFF00"/>
                </a:solidFill>
                <a:effectLst>
                  <a:outerShdw blurRad="38100" dist="38100" dir="2700000" algn="tl">
                    <a:srgbClr val="FFFFFF"/>
                  </a:outerShdw>
                </a:effectLst>
              </a:rPr>
              <a:t>Bối cảnh</a:t>
            </a:r>
            <a:r>
              <a:rPr lang="en-US" altLang="en-US" sz="2000">
                <a:solidFill>
                  <a:srgbClr val="FFFF00"/>
                </a:solidFill>
                <a:effectLst>
                  <a:outerShdw blurRad="38100" dist="38100" dir="2700000" algn="tl">
                    <a:srgbClr val="FFFFFF"/>
                  </a:outerShdw>
                </a:effectLst>
              </a:rPr>
              <a:t>: viết trong thời Lưu đày</a:t>
            </a:r>
            <a:r>
              <a:rPr lang="en-US" altLang="en-US" sz="2800"/>
              <a:t> (605-536 </a:t>
            </a:r>
            <a:r>
              <a:rPr lang="en-US" altLang="en-US" sz="2000"/>
              <a:t>TC</a:t>
            </a:r>
            <a:r>
              <a:rPr lang="en-US" altLang="en-US" sz="2800"/>
              <a:t>)</a:t>
            </a:r>
          </a:p>
        </p:txBody>
      </p:sp>
      <p:sp>
        <p:nvSpPr>
          <p:cNvPr id="106504" name="Rectangle 8">
            <a:extLst>
              <a:ext uri="{FF2B5EF4-FFF2-40B4-BE49-F238E27FC236}">
                <a16:creationId xmlns:a16="http://schemas.microsoft.com/office/drawing/2014/main" id="{57469C63-B0A9-3347-8D38-2422755BD1E3}"/>
              </a:ext>
            </a:extLst>
          </p:cNvPr>
          <p:cNvSpPr>
            <a:spLocks noChangeArrowheads="1"/>
          </p:cNvSpPr>
          <p:nvPr/>
        </p:nvSpPr>
        <p:spPr bwMode="auto">
          <a:xfrm>
            <a:off x="0" y="3124200"/>
            <a:ext cx="2162175" cy="2667000"/>
          </a:xfrm>
          <a:prstGeom prst="rect">
            <a:avLst/>
          </a:prstGeom>
          <a:noFill/>
          <a:ln w="9525">
            <a:noFill/>
            <a:miter lim="800000"/>
            <a:headEnd/>
            <a:tailEnd/>
          </a:ln>
          <a:effectLst/>
        </p:spPr>
        <p:txBody>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buClr>
                <a:schemeClr val="tx2"/>
              </a:buClr>
              <a:buSzPct val="75000"/>
              <a:buFont typeface="Wingdings" pitchFamily="2" charset="2"/>
              <a:buChar char="n"/>
            </a:pPr>
            <a:r>
              <a:rPr lang="en-US" altLang="en-US" sz="3200">
                <a:solidFill>
                  <a:srgbClr val="FFFF00"/>
                </a:solidFill>
                <a:effectLst>
                  <a:outerShdw blurRad="38100" dist="38100" dir="2700000" algn="tl">
                    <a:srgbClr val="FFFFFF"/>
                  </a:outerShdw>
                </a:effectLst>
                <a:latin typeface="Times New Roman" panose="02020603050405020304" pitchFamily="18" charset="0"/>
              </a:rPr>
              <a:t>Bối cảnh: </a:t>
            </a:r>
            <a:r>
              <a:rPr lang="en-US" altLang="en-US" sz="2800">
                <a:effectLst>
                  <a:outerShdw blurRad="38100" dist="38100" dir="2700000" algn="tl">
                    <a:srgbClr val="000000"/>
                  </a:outerShdw>
                </a:effectLst>
                <a:latin typeface="Times New Roman" panose="02020603050405020304" pitchFamily="18" charset="0"/>
              </a:rPr>
              <a:t>dự ngôn 4 đế quốc (605 TC-SC 476)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6503">
                                            <p:txEl>
                                              <p:pRg st="0" end="0"/>
                                            </p:txEl>
                                          </p:spTgt>
                                        </p:tgtEl>
                                        <p:attrNameLst>
                                          <p:attrName>style.visibility</p:attrName>
                                        </p:attrNameLst>
                                      </p:cBhvr>
                                      <p:to>
                                        <p:strVal val="visible"/>
                                      </p:to>
                                    </p:set>
                                    <p:animEffect transition="in" filter="dissolve">
                                      <p:cBhvr>
                                        <p:cTn id="7" dur="500"/>
                                        <p:tgtEl>
                                          <p:spTgt spid="1065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5" presetClass="entr" presetSubtype="0" fill="hold" nodeType="clickEffect">
                                  <p:stCondLst>
                                    <p:cond delay="0"/>
                                  </p:stCondLst>
                                  <p:childTnLst>
                                    <p:set>
                                      <p:cBhvr>
                                        <p:cTn id="11" dur="1" fill="hold">
                                          <p:stCondLst>
                                            <p:cond delay="0"/>
                                          </p:stCondLst>
                                        </p:cTn>
                                        <p:tgtEl>
                                          <p:spTgt spid="106504">
                                            <p:txEl>
                                              <p:pRg st="0" end="0"/>
                                            </p:txEl>
                                          </p:spTgt>
                                        </p:tgtEl>
                                        <p:attrNameLst>
                                          <p:attrName>style.visibility</p:attrName>
                                        </p:attrNameLst>
                                      </p:cBhvr>
                                      <p:to>
                                        <p:strVal val="visible"/>
                                      </p:to>
                                    </p:set>
                                    <p:anim calcmode="lin" valueType="num">
                                      <p:cBhvr>
                                        <p:cTn id="12" dur="500" decel="50000" fill="hold">
                                          <p:stCondLst>
                                            <p:cond delay="0"/>
                                          </p:stCondLst>
                                        </p:cTn>
                                        <p:tgtEl>
                                          <p:spTgt spid="106504">
                                            <p:txEl>
                                              <p:pRg st="0" end="0"/>
                                            </p:txEl>
                                          </p:spTgt>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106504">
                                            <p:txEl>
                                              <p:pRg st="0" end="0"/>
                                            </p:txEl>
                                          </p:spTgt>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106504">
                                            <p:txEl>
                                              <p:pRg st="0" end="0"/>
                                            </p:txEl>
                                          </p:spTgt>
                                        </p:tgtEl>
                                        <p:attrNameLst>
                                          <p:attrName>ppt_w</p:attrName>
                                        </p:attrNameLst>
                                      </p:cBhvr>
                                      <p:tavLst>
                                        <p:tav tm="0">
                                          <p:val>
                                            <p:strVal val="#ppt_w*.05"/>
                                          </p:val>
                                        </p:tav>
                                        <p:tav tm="100000">
                                          <p:val>
                                            <p:strVal val="#ppt_w"/>
                                          </p:val>
                                        </p:tav>
                                      </p:tavLst>
                                    </p:anim>
                                    <p:anim calcmode="lin" valueType="num">
                                      <p:cBhvr>
                                        <p:cTn id="15" dur="1000" fill="hold"/>
                                        <p:tgtEl>
                                          <p:spTgt spid="106504">
                                            <p:txEl>
                                              <p:pRg st="0" end="0"/>
                                            </p:txEl>
                                          </p:spTgt>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106504">
                                            <p:txEl>
                                              <p:pRg st="0" end="0"/>
                                            </p:txEl>
                                          </p:spTgt>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106504">
                                            <p:txEl>
                                              <p:pRg st="0" end="0"/>
                                            </p:txEl>
                                          </p:spTgt>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106504">
                                            <p:txEl>
                                              <p:pRg st="0" end="0"/>
                                            </p:txEl>
                                          </p:spTgt>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10650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2" descr="Zigguret">
            <a:extLst>
              <a:ext uri="{FF2B5EF4-FFF2-40B4-BE49-F238E27FC236}">
                <a16:creationId xmlns:a16="http://schemas.microsoft.com/office/drawing/2014/main" id="{C415C4D6-B588-F843-A9CC-5DBA23FDA7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6" name="Rectangle 3">
            <a:extLst>
              <a:ext uri="{FF2B5EF4-FFF2-40B4-BE49-F238E27FC236}">
                <a16:creationId xmlns:a16="http://schemas.microsoft.com/office/drawing/2014/main" id="{7D8B0471-7378-5E42-89C6-7F34575CF9AC}"/>
              </a:ext>
            </a:extLst>
          </p:cNvPr>
          <p:cNvSpPr>
            <a:spLocks noGrp="1" noChangeArrowheads="1"/>
          </p:cNvSpPr>
          <p:nvPr>
            <p:ph type="title"/>
          </p:nvPr>
        </p:nvSpPr>
        <p:spPr>
          <a:xfrm>
            <a:off x="4953000" y="3810000"/>
            <a:ext cx="4191000" cy="3124200"/>
          </a:xfrm>
          <a:solidFill>
            <a:schemeClr val="bg2"/>
          </a:solidFill>
        </p:spPr>
        <p:txBody>
          <a:bodyPr/>
          <a:lstStyle/>
          <a:p>
            <a:pPr eaLnBrk="1" hangingPunct="1"/>
            <a:r>
              <a:rPr lang="en-US" altLang="en-US" sz="4000"/>
              <a:t>Điều gì sẽ xảy ra cho Giu đa giữa một tôn giáo cổ xưa nhất thế giới?</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descr="31 Babylonian">
            <a:extLst>
              <a:ext uri="{FF2B5EF4-FFF2-40B4-BE49-F238E27FC236}">
                <a16:creationId xmlns:a16="http://schemas.microsoft.com/office/drawing/2014/main" id="{4E17A749-BD2A-BA42-9786-050A744A8D2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0"/>
            <a:ext cx="9144000" cy="6142038"/>
          </a:xfrm>
        </p:spPr>
      </p:pic>
      <p:sp>
        <p:nvSpPr>
          <p:cNvPr id="202754" name="Rectangle 3">
            <a:extLst>
              <a:ext uri="{FF2B5EF4-FFF2-40B4-BE49-F238E27FC236}">
                <a16:creationId xmlns:a16="http://schemas.microsoft.com/office/drawing/2014/main" id="{C0D31EB9-7FD6-6242-8BFF-380628EE22E1}"/>
              </a:ext>
            </a:extLst>
          </p:cNvPr>
          <p:cNvSpPr>
            <a:spLocks noGrp="1" noChangeArrowheads="1"/>
          </p:cNvSpPr>
          <p:nvPr>
            <p:ph type="title"/>
          </p:nvPr>
        </p:nvSpPr>
        <p:spPr>
          <a:xfrm>
            <a:off x="0" y="5181600"/>
            <a:ext cx="9144000" cy="1143000"/>
          </a:xfrm>
          <a:solidFill>
            <a:schemeClr val="bg1"/>
          </a:solidFill>
        </p:spPr>
        <p:txBody>
          <a:bodyPr/>
          <a:lstStyle/>
          <a:p>
            <a:pPr eaLnBrk="1" hangingPunct="1"/>
            <a:r>
              <a:rPr lang="en-US" altLang="en-US">
                <a:solidFill>
                  <a:schemeClr val="tx1"/>
                </a:solidFill>
              </a:rPr>
              <a:t>Babylon Cai trị trên Palestine</a:t>
            </a:r>
          </a:p>
        </p:txBody>
      </p:sp>
      <p:sp>
        <p:nvSpPr>
          <p:cNvPr id="110596" name="Rectangle 4">
            <a:extLst>
              <a:ext uri="{FF2B5EF4-FFF2-40B4-BE49-F238E27FC236}">
                <a16:creationId xmlns:a16="http://schemas.microsoft.com/office/drawing/2014/main" id="{A3F725E3-CC9A-B84D-9C0D-4BA0AE2F8938}"/>
              </a:ext>
            </a:extLst>
          </p:cNvPr>
          <p:cNvSpPr>
            <a:spLocks noGrp="1" noChangeArrowheads="1"/>
          </p:cNvSpPr>
          <p:nvPr>
            <p:ph type="body" sz="half" idx="1"/>
          </p:nvPr>
        </p:nvSpPr>
        <p:spPr>
          <a:xfrm>
            <a:off x="76200" y="2286000"/>
            <a:ext cx="2895600" cy="1143000"/>
          </a:xfrm>
          <a:solidFill>
            <a:schemeClr val="bg1"/>
          </a:solidFill>
        </p:spPr>
        <p:txBody>
          <a:bodyPr/>
          <a:lstStyle/>
          <a:p>
            <a:pPr eaLnBrk="1" hangingPunct="1"/>
            <a:r>
              <a:rPr lang="en-US" altLang="en-US" sz="2800" b="1"/>
              <a:t>Lưu đày</a:t>
            </a:r>
          </a:p>
          <a:p>
            <a:pPr eaLnBrk="1" hangingPunct="1"/>
            <a:r>
              <a:rPr lang="en-US" altLang="en-US" sz="2800" b="1"/>
              <a:t>Phát triển</a:t>
            </a:r>
          </a:p>
        </p:txBody>
      </p:sp>
      <p:sp>
        <p:nvSpPr>
          <p:cNvPr id="110598" name="AutoShape 6">
            <a:extLst>
              <a:ext uri="{FF2B5EF4-FFF2-40B4-BE49-F238E27FC236}">
                <a16:creationId xmlns:a16="http://schemas.microsoft.com/office/drawing/2014/main" id="{D3348BBF-5F69-7841-80ED-DB80C601D2C6}"/>
              </a:ext>
            </a:extLst>
          </p:cNvPr>
          <p:cNvSpPr>
            <a:spLocks noChangeArrowheads="1"/>
          </p:cNvSpPr>
          <p:nvPr/>
        </p:nvSpPr>
        <p:spPr bwMode="auto">
          <a:xfrm>
            <a:off x="4876800" y="2590800"/>
            <a:ext cx="3505200" cy="2362200"/>
          </a:xfrm>
          <a:prstGeom prst="wedgeRoundRectCallout">
            <a:avLst>
              <a:gd name="adj1" fmla="val -113361"/>
              <a:gd name="adj2" fmla="val -21468"/>
              <a:gd name="adj3" fmla="val 16667"/>
            </a:avLst>
          </a:prstGeom>
          <a:solidFill>
            <a:schemeClr val="accent1"/>
          </a:solidFill>
          <a:ln w="12700" cap="sq">
            <a:solidFill>
              <a:schemeClr val="tx1"/>
            </a:solidFill>
            <a:miter lim="800000"/>
            <a:headEnd type="none" w="sm" len="sm"/>
            <a:tailEnd type="none" w="sm" len="sm"/>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3200" b="1">
                <a:solidFill>
                  <a:schemeClr val="bg2"/>
                </a:solidFill>
                <a:latin typeface="Times New Roman" panose="02020603050405020304" pitchFamily="18" charset="0"/>
              </a:rPr>
              <a:t>Chia cách</a:t>
            </a:r>
          </a:p>
          <a:p>
            <a:pPr algn="ctr" eaLnBrk="1" hangingPunct="1"/>
            <a:r>
              <a:rPr lang="en-US" altLang="en-US" sz="3200" b="1">
                <a:solidFill>
                  <a:schemeClr val="bg2"/>
                </a:solidFill>
                <a:latin typeface="Times New Roman" panose="02020603050405020304" pitchFamily="18" charset="0"/>
              </a:rPr>
              <a:t>Nhà Hội</a:t>
            </a:r>
          </a:p>
          <a:p>
            <a:pPr algn="ctr" eaLnBrk="1" hangingPunct="1"/>
            <a:r>
              <a:rPr lang="en-US" altLang="en-US" sz="3200" b="1">
                <a:solidFill>
                  <a:schemeClr val="bg2"/>
                </a:solidFill>
                <a:latin typeface="Times New Roman" panose="02020603050405020304" pitchFamily="18" charset="0"/>
              </a:rPr>
              <a:t>Không còn thờ hình tượng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10596">
                                            <p:txEl>
                                              <p:pRg st="0" end="0"/>
                                            </p:txEl>
                                          </p:spTgt>
                                        </p:tgtEl>
                                        <p:attrNameLst>
                                          <p:attrName>style.visibility</p:attrName>
                                        </p:attrNameLst>
                                      </p:cBhvr>
                                      <p:to>
                                        <p:strVal val="visible"/>
                                      </p:to>
                                    </p:set>
                                    <p:animEffect transition="in" filter="wipe(down)">
                                      <p:cBhvr>
                                        <p:cTn id="7" dur="580">
                                          <p:stCondLst>
                                            <p:cond delay="0"/>
                                          </p:stCondLst>
                                        </p:cTn>
                                        <p:tgtEl>
                                          <p:spTgt spid="110596">
                                            <p:txEl>
                                              <p:pRg st="0" end="0"/>
                                            </p:txEl>
                                          </p:spTgt>
                                        </p:tgtEl>
                                      </p:cBhvr>
                                    </p:animEffect>
                                    <p:anim calcmode="lin" valueType="num">
                                      <p:cBhvr>
                                        <p:cTn id="8" dur="1822" tmFilter="0,0; 0.14,0.36; 0.43,0.73; 0.71,0.91; 1.0,1.0">
                                          <p:stCondLst>
                                            <p:cond delay="0"/>
                                          </p:stCondLst>
                                        </p:cTn>
                                        <p:tgtEl>
                                          <p:spTgt spid="11059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059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059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059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059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10596">
                                            <p:txEl>
                                              <p:pRg st="0" end="0"/>
                                            </p:txEl>
                                          </p:spTgt>
                                        </p:tgtEl>
                                      </p:cBhvr>
                                      <p:to x="100000" y="60000"/>
                                    </p:animScale>
                                    <p:animScale>
                                      <p:cBhvr>
                                        <p:cTn id="14" dur="166" decel="50000">
                                          <p:stCondLst>
                                            <p:cond delay="676"/>
                                          </p:stCondLst>
                                        </p:cTn>
                                        <p:tgtEl>
                                          <p:spTgt spid="110596">
                                            <p:txEl>
                                              <p:pRg st="0" end="0"/>
                                            </p:txEl>
                                          </p:spTgt>
                                        </p:tgtEl>
                                      </p:cBhvr>
                                      <p:to x="100000" y="100000"/>
                                    </p:animScale>
                                    <p:animScale>
                                      <p:cBhvr>
                                        <p:cTn id="15" dur="26">
                                          <p:stCondLst>
                                            <p:cond delay="1312"/>
                                          </p:stCondLst>
                                        </p:cTn>
                                        <p:tgtEl>
                                          <p:spTgt spid="110596">
                                            <p:txEl>
                                              <p:pRg st="0" end="0"/>
                                            </p:txEl>
                                          </p:spTgt>
                                        </p:tgtEl>
                                      </p:cBhvr>
                                      <p:to x="100000" y="80000"/>
                                    </p:animScale>
                                    <p:animScale>
                                      <p:cBhvr>
                                        <p:cTn id="16" dur="166" decel="50000">
                                          <p:stCondLst>
                                            <p:cond delay="1338"/>
                                          </p:stCondLst>
                                        </p:cTn>
                                        <p:tgtEl>
                                          <p:spTgt spid="110596">
                                            <p:txEl>
                                              <p:pRg st="0" end="0"/>
                                            </p:txEl>
                                          </p:spTgt>
                                        </p:tgtEl>
                                      </p:cBhvr>
                                      <p:to x="100000" y="100000"/>
                                    </p:animScale>
                                    <p:animScale>
                                      <p:cBhvr>
                                        <p:cTn id="17" dur="26">
                                          <p:stCondLst>
                                            <p:cond delay="1642"/>
                                          </p:stCondLst>
                                        </p:cTn>
                                        <p:tgtEl>
                                          <p:spTgt spid="110596">
                                            <p:txEl>
                                              <p:pRg st="0" end="0"/>
                                            </p:txEl>
                                          </p:spTgt>
                                        </p:tgtEl>
                                      </p:cBhvr>
                                      <p:to x="100000" y="90000"/>
                                    </p:animScale>
                                    <p:animScale>
                                      <p:cBhvr>
                                        <p:cTn id="18" dur="166" decel="50000">
                                          <p:stCondLst>
                                            <p:cond delay="1668"/>
                                          </p:stCondLst>
                                        </p:cTn>
                                        <p:tgtEl>
                                          <p:spTgt spid="110596">
                                            <p:txEl>
                                              <p:pRg st="0" end="0"/>
                                            </p:txEl>
                                          </p:spTgt>
                                        </p:tgtEl>
                                      </p:cBhvr>
                                      <p:to x="100000" y="100000"/>
                                    </p:animScale>
                                    <p:animScale>
                                      <p:cBhvr>
                                        <p:cTn id="19" dur="26">
                                          <p:stCondLst>
                                            <p:cond delay="1808"/>
                                          </p:stCondLst>
                                        </p:cTn>
                                        <p:tgtEl>
                                          <p:spTgt spid="110596">
                                            <p:txEl>
                                              <p:pRg st="0" end="0"/>
                                            </p:txEl>
                                          </p:spTgt>
                                        </p:tgtEl>
                                      </p:cBhvr>
                                      <p:to x="100000" y="95000"/>
                                    </p:animScale>
                                    <p:animScale>
                                      <p:cBhvr>
                                        <p:cTn id="20" dur="166" decel="50000">
                                          <p:stCondLst>
                                            <p:cond delay="1834"/>
                                          </p:stCondLst>
                                        </p:cTn>
                                        <p:tgtEl>
                                          <p:spTgt spid="110596">
                                            <p:txEl>
                                              <p:pRg st="0" end="0"/>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110596">
                                            <p:txEl>
                                              <p:pRg st="1" end="1"/>
                                            </p:txEl>
                                          </p:spTgt>
                                        </p:tgtEl>
                                        <p:attrNameLst>
                                          <p:attrName>style.visibility</p:attrName>
                                        </p:attrNameLst>
                                      </p:cBhvr>
                                      <p:to>
                                        <p:strVal val="visible"/>
                                      </p:to>
                                    </p:set>
                                    <p:animEffect transition="in" filter="wipe(down)">
                                      <p:cBhvr>
                                        <p:cTn id="25" dur="580">
                                          <p:stCondLst>
                                            <p:cond delay="0"/>
                                          </p:stCondLst>
                                        </p:cTn>
                                        <p:tgtEl>
                                          <p:spTgt spid="110596">
                                            <p:txEl>
                                              <p:pRg st="1" end="1"/>
                                            </p:txEl>
                                          </p:spTgt>
                                        </p:tgtEl>
                                      </p:cBhvr>
                                    </p:animEffect>
                                    <p:anim calcmode="lin" valueType="num">
                                      <p:cBhvr>
                                        <p:cTn id="26" dur="1822" tmFilter="0,0; 0.14,0.36; 0.43,0.73; 0.71,0.91; 1.0,1.0">
                                          <p:stCondLst>
                                            <p:cond delay="0"/>
                                          </p:stCondLst>
                                        </p:cTn>
                                        <p:tgtEl>
                                          <p:spTgt spid="110596">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10596">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10596">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10596">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10596">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110596">
                                            <p:txEl>
                                              <p:pRg st="1" end="1"/>
                                            </p:txEl>
                                          </p:spTgt>
                                        </p:tgtEl>
                                      </p:cBhvr>
                                      <p:to x="100000" y="60000"/>
                                    </p:animScale>
                                    <p:animScale>
                                      <p:cBhvr>
                                        <p:cTn id="32" dur="166" decel="50000">
                                          <p:stCondLst>
                                            <p:cond delay="676"/>
                                          </p:stCondLst>
                                        </p:cTn>
                                        <p:tgtEl>
                                          <p:spTgt spid="110596">
                                            <p:txEl>
                                              <p:pRg st="1" end="1"/>
                                            </p:txEl>
                                          </p:spTgt>
                                        </p:tgtEl>
                                      </p:cBhvr>
                                      <p:to x="100000" y="100000"/>
                                    </p:animScale>
                                    <p:animScale>
                                      <p:cBhvr>
                                        <p:cTn id="33" dur="26">
                                          <p:stCondLst>
                                            <p:cond delay="1312"/>
                                          </p:stCondLst>
                                        </p:cTn>
                                        <p:tgtEl>
                                          <p:spTgt spid="110596">
                                            <p:txEl>
                                              <p:pRg st="1" end="1"/>
                                            </p:txEl>
                                          </p:spTgt>
                                        </p:tgtEl>
                                      </p:cBhvr>
                                      <p:to x="100000" y="80000"/>
                                    </p:animScale>
                                    <p:animScale>
                                      <p:cBhvr>
                                        <p:cTn id="34" dur="166" decel="50000">
                                          <p:stCondLst>
                                            <p:cond delay="1338"/>
                                          </p:stCondLst>
                                        </p:cTn>
                                        <p:tgtEl>
                                          <p:spTgt spid="110596">
                                            <p:txEl>
                                              <p:pRg st="1" end="1"/>
                                            </p:txEl>
                                          </p:spTgt>
                                        </p:tgtEl>
                                      </p:cBhvr>
                                      <p:to x="100000" y="100000"/>
                                    </p:animScale>
                                    <p:animScale>
                                      <p:cBhvr>
                                        <p:cTn id="35" dur="26">
                                          <p:stCondLst>
                                            <p:cond delay="1642"/>
                                          </p:stCondLst>
                                        </p:cTn>
                                        <p:tgtEl>
                                          <p:spTgt spid="110596">
                                            <p:txEl>
                                              <p:pRg st="1" end="1"/>
                                            </p:txEl>
                                          </p:spTgt>
                                        </p:tgtEl>
                                      </p:cBhvr>
                                      <p:to x="100000" y="90000"/>
                                    </p:animScale>
                                    <p:animScale>
                                      <p:cBhvr>
                                        <p:cTn id="36" dur="166" decel="50000">
                                          <p:stCondLst>
                                            <p:cond delay="1668"/>
                                          </p:stCondLst>
                                        </p:cTn>
                                        <p:tgtEl>
                                          <p:spTgt spid="110596">
                                            <p:txEl>
                                              <p:pRg st="1" end="1"/>
                                            </p:txEl>
                                          </p:spTgt>
                                        </p:tgtEl>
                                      </p:cBhvr>
                                      <p:to x="100000" y="100000"/>
                                    </p:animScale>
                                    <p:animScale>
                                      <p:cBhvr>
                                        <p:cTn id="37" dur="26">
                                          <p:stCondLst>
                                            <p:cond delay="1808"/>
                                          </p:stCondLst>
                                        </p:cTn>
                                        <p:tgtEl>
                                          <p:spTgt spid="110596">
                                            <p:txEl>
                                              <p:pRg st="1" end="1"/>
                                            </p:txEl>
                                          </p:spTgt>
                                        </p:tgtEl>
                                      </p:cBhvr>
                                      <p:to x="100000" y="95000"/>
                                    </p:animScale>
                                    <p:animScale>
                                      <p:cBhvr>
                                        <p:cTn id="38" dur="166" decel="50000">
                                          <p:stCondLst>
                                            <p:cond delay="1834"/>
                                          </p:stCondLst>
                                        </p:cTn>
                                        <p:tgtEl>
                                          <p:spTgt spid="110596">
                                            <p:txEl>
                                              <p:pRg st="1" end="1"/>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10598">
                                            <p:bg/>
                                          </p:spTgt>
                                        </p:tgtEl>
                                        <p:attrNameLst>
                                          <p:attrName>style.visibility</p:attrName>
                                        </p:attrNameLst>
                                      </p:cBhvr>
                                      <p:to>
                                        <p:strVal val="visible"/>
                                      </p:to>
                                    </p:set>
                                    <p:animEffect transition="in" filter="wipe(down)">
                                      <p:cBhvr>
                                        <p:cTn id="43" dur="580">
                                          <p:stCondLst>
                                            <p:cond delay="0"/>
                                          </p:stCondLst>
                                        </p:cTn>
                                        <p:tgtEl>
                                          <p:spTgt spid="110598">
                                            <p:bg/>
                                          </p:spTgt>
                                        </p:tgtEl>
                                      </p:cBhvr>
                                    </p:animEffect>
                                    <p:anim calcmode="lin" valueType="num">
                                      <p:cBhvr>
                                        <p:cTn id="44" dur="1822" tmFilter="0,0; 0.14,0.36; 0.43,0.73; 0.71,0.91; 1.0,1.0">
                                          <p:stCondLst>
                                            <p:cond delay="0"/>
                                          </p:stCondLst>
                                        </p:cTn>
                                        <p:tgtEl>
                                          <p:spTgt spid="110598">
                                            <p:bg/>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10598">
                                            <p:bg/>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10598">
                                            <p:bg/>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10598">
                                            <p:bg/>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10598">
                                            <p:bg/>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110598">
                                            <p:bg/>
                                          </p:spTgt>
                                        </p:tgtEl>
                                      </p:cBhvr>
                                      <p:to x="100000" y="60000"/>
                                    </p:animScale>
                                    <p:animScale>
                                      <p:cBhvr>
                                        <p:cTn id="50" dur="166" decel="50000">
                                          <p:stCondLst>
                                            <p:cond delay="676"/>
                                          </p:stCondLst>
                                        </p:cTn>
                                        <p:tgtEl>
                                          <p:spTgt spid="110598">
                                            <p:bg/>
                                          </p:spTgt>
                                        </p:tgtEl>
                                      </p:cBhvr>
                                      <p:to x="100000" y="100000"/>
                                    </p:animScale>
                                    <p:animScale>
                                      <p:cBhvr>
                                        <p:cTn id="51" dur="26">
                                          <p:stCondLst>
                                            <p:cond delay="1312"/>
                                          </p:stCondLst>
                                        </p:cTn>
                                        <p:tgtEl>
                                          <p:spTgt spid="110598">
                                            <p:bg/>
                                          </p:spTgt>
                                        </p:tgtEl>
                                      </p:cBhvr>
                                      <p:to x="100000" y="80000"/>
                                    </p:animScale>
                                    <p:animScale>
                                      <p:cBhvr>
                                        <p:cTn id="52" dur="166" decel="50000">
                                          <p:stCondLst>
                                            <p:cond delay="1338"/>
                                          </p:stCondLst>
                                        </p:cTn>
                                        <p:tgtEl>
                                          <p:spTgt spid="110598">
                                            <p:bg/>
                                          </p:spTgt>
                                        </p:tgtEl>
                                      </p:cBhvr>
                                      <p:to x="100000" y="100000"/>
                                    </p:animScale>
                                    <p:animScale>
                                      <p:cBhvr>
                                        <p:cTn id="53" dur="26">
                                          <p:stCondLst>
                                            <p:cond delay="1642"/>
                                          </p:stCondLst>
                                        </p:cTn>
                                        <p:tgtEl>
                                          <p:spTgt spid="110598">
                                            <p:bg/>
                                          </p:spTgt>
                                        </p:tgtEl>
                                      </p:cBhvr>
                                      <p:to x="100000" y="90000"/>
                                    </p:animScale>
                                    <p:animScale>
                                      <p:cBhvr>
                                        <p:cTn id="54" dur="166" decel="50000">
                                          <p:stCondLst>
                                            <p:cond delay="1668"/>
                                          </p:stCondLst>
                                        </p:cTn>
                                        <p:tgtEl>
                                          <p:spTgt spid="110598">
                                            <p:bg/>
                                          </p:spTgt>
                                        </p:tgtEl>
                                      </p:cBhvr>
                                      <p:to x="100000" y="100000"/>
                                    </p:animScale>
                                    <p:animScale>
                                      <p:cBhvr>
                                        <p:cTn id="55" dur="26">
                                          <p:stCondLst>
                                            <p:cond delay="1808"/>
                                          </p:stCondLst>
                                        </p:cTn>
                                        <p:tgtEl>
                                          <p:spTgt spid="110598">
                                            <p:bg/>
                                          </p:spTgt>
                                        </p:tgtEl>
                                      </p:cBhvr>
                                      <p:to x="100000" y="95000"/>
                                    </p:animScale>
                                    <p:animScale>
                                      <p:cBhvr>
                                        <p:cTn id="56" dur="166" decel="50000">
                                          <p:stCondLst>
                                            <p:cond delay="1834"/>
                                          </p:stCondLst>
                                        </p:cTn>
                                        <p:tgtEl>
                                          <p:spTgt spid="110598">
                                            <p:bg/>
                                          </p:spTgt>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110598">
                                            <p:txEl>
                                              <p:pRg st="0" end="0"/>
                                            </p:txEl>
                                          </p:spTgt>
                                        </p:tgtEl>
                                        <p:attrNameLst>
                                          <p:attrName>style.visibility</p:attrName>
                                        </p:attrNameLst>
                                      </p:cBhvr>
                                      <p:to>
                                        <p:strVal val="visible"/>
                                      </p:to>
                                    </p:set>
                                    <p:animEffect transition="in" filter="wipe(down)">
                                      <p:cBhvr>
                                        <p:cTn id="61" dur="580">
                                          <p:stCondLst>
                                            <p:cond delay="0"/>
                                          </p:stCondLst>
                                        </p:cTn>
                                        <p:tgtEl>
                                          <p:spTgt spid="110598">
                                            <p:txEl>
                                              <p:pRg st="0" end="0"/>
                                            </p:txEl>
                                          </p:spTgt>
                                        </p:tgtEl>
                                      </p:cBhvr>
                                    </p:animEffect>
                                    <p:anim calcmode="lin" valueType="num">
                                      <p:cBhvr>
                                        <p:cTn id="62" dur="1822" tmFilter="0,0; 0.14,0.36; 0.43,0.73; 0.71,0.91; 1.0,1.0">
                                          <p:stCondLst>
                                            <p:cond delay="0"/>
                                          </p:stCondLst>
                                        </p:cTn>
                                        <p:tgtEl>
                                          <p:spTgt spid="110598">
                                            <p:txEl>
                                              <p:pRg st="0" end="0"/>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10598">
                                            <p:txEl>
                                              <p:pRg st="0" end="0"/>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10598">
                                            <p:txEl>
                                              <p:pRg st="0" end="0"/>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10598">
                                            <p:txEl>
                                              <p:pRg st="0" end="0"/>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10598">
                                            <p:txEl>
                                              <p:pRg st="0" end="0"/>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110598">
                                            <p:txEl>
                                              <p:pRg st="0" end="0"/>
                                            </p:txEl>
                                          </p:spTgt>
                                        </p:tgtEl>
                                      </p:cBhvr>
                                      <p:to x="100000" y="60000"/>
                                    </p:animScale>
                                    <p:animScale>
                                      <p:cBhvr>
                                        <p:cTn id="68" dur="166" decel="50000">
                                          <p:stCondLst>
                                            <p:cond delay="676"/>
                                          </p:stCondLst>
                                        </p:cTn>
                                        <p:tgtEl>
                                          <p:spTgt spid="110598">
                                            <p:txEl>
                                              <p:pRg st="0" end="0"/>
                                            </p:txEl>
                                          </p:spTgt>
                                        </p:tgtEl>
                                      </p:cBhvr>
                                      <p:to x="100000" y="100000"/>
                                    </p:animScale>
                                    <p:animScale>
                                      <p:cBhvr>
                                        <p:cTn id="69" dur="26">
                                          <p:stCondLst>
                                            <p:cond delay="1312"/>
                                          </p:stCondLst>
                                        </p:cTn>
                                        <p:tgtEl>
                                          <p:spTgt spid="110598">
                                            <p:txEl>
                                              <p:pRg st="0" end="0"/>
                                            </p:txEl>
                                          </p:spTgt>
                                        </p:tgtEl>
                                      </p:cBhvr>
                                      <p:to x="100000" y="80000"/>
                                    </p:animScale>
                                    <p:animScale>
                                      <p:cBhvr>
                                        <p:cTn id="70" dur="166" decel="50000">
                                          <p:stCondLst>
                                            <p:cond delay="1338"/>
                                          </p:stCondLst>
                                        </p:cTn>
                                        <p:tgtEl>
                                          <p:spTgt spid="110598">
                                            <p:txEl>
                                              <p:pRg st="0" end="0"/>
                                            </p:txEl>
                                          </p:spTgt>
                                        </p:tgtEl>
                                      </p:cBhvr>
                                      <p:to x="100000" y="100000"/>
                                    </p:animScale>
                                    <p:animScale>
                                      <p:cBhvr>
                                        <p:cTn id="71" dur="26">
                                          <p:stCondLst>
                                            <p:cond delay="1642"/>
                                          </p:stCondLst>
                                        </p:cTn>
                                        <p:tgtEl>
                                          <p:spTgt spid="110598">
                                            <p:txEl>
                                              <p:pRg st="0" end="0"/>
                                            </p:txEl>
                                          </p:spTgt>
                                        </p:tgtEl>
                                      </p:cBhvr>
                                      <p:to x="100000" y="90000"/>
                                    </p:animScale>
                                    <p:animScale>
                                      <p:cBhvr>
                                        <p:cTn id="72" dur="166" decel="50000">
                                          <p:stCondLst>
                                            <p:cond delay="1668"/>
                                          </p:stCondLst>
                                        </p:cTn>
                                        <p:tgtEl>
                                          <p:spTgt spid="110598">
                                            <p:txEl>
                                              <p:pRg st="0" end="0"/>
                                            </p:txEl>
                                          </p:spTgt>
                                        </p:tgtEl>
                                      </p:cBhvr>
                                      <p:to x="100000" y="100000"/>
                                    </p:animScale>
                                    <p:animScale>
                                      <p:cBhvr>
                                        <p:cTn id="73" dur="26">
                                          <p:stCondLst>
                                            <p:cond delay="1808"/>
                                          </p:stCondLst>
                                        </p:cTn>
                                        <p:tgtEl>
                                          <p:spTgt spid="110598">
                                            <p:txEl>
                                              <p:pRg st="0" end="0"/>
                                            </p:txEl>
                                          </p:spTgt>
                                        </p:tgtEl>
                                      </p:cBhvr>
                                      <p:to x="100000" y="95000"/>
                                    </p:animScale>
                                    <p:animScale>
                                      <p:cBhvr>
                                        <p:cTn id="74" dur="166" decel="50000">
                                          <p:stCondLst>
                                            <p:cond delay="1834"/>
                                          </p:stCondLst>
                                        </p:cTn>
                                        <p:tgtEl>
                                          <p:spTgt spid="110598">
                                            <p:txEl>
                                              <p:pRg st="0" end="0"/>
                                            </p:txEl>
                                          </p:spTgt>
                                        </p:tgtEl>
                                      </p:cBhvr>
                                      <p:to x="100000" y="100000"/>
                                    </p:animScale>
                                  </p:childTnLst>
                                </p:cTn>
                              </p:par>
                              <p:par>
                                <p:cTn id="75" presetID="26" presetClass="entr" presetSubtype="0" fill="hold" grpId="0" nodeType="withEffect">
                                  <p:stCondLst>
                                    <p:cond delay="0"/>
                                  </p:stCondLst>
                                  <p:childTnLst>
                                    <p:set>
                                      <p:cBhvr>
                                        <p:cTn id="76" dur="1" fill="hold">
                                          <p:stCondLst>
                                            <p:cond delay="0"/>
                                          </p:stCondLst>
                                        </p:cTn>
                                        <p:tgtEl>
                                          <p:spTgt spid="110598">
                                            <p:txEl>
                                              <p:pRg st="1" end="1"/>
                                            </p:txEl>
                                          </p:spTgt>
                                        </p:tgtEl>
                                        <p:attrNameLst>
                                          <p:attrName>style.visibility</p:attrName>
                                        </p:attrNameLst>
                                      </p:cBhvr>
                                      <p:to>
                                        <p:strVal val="visible"/>
                                      </p:to>
                                    </p:set>
                                    <p:animEffect transition="in" filter="wipe(down)">
                                      <p:cBhvr>
                                        <p:cTn id="77" dur="580">
                                          <p:stCondLst>
                                            <p:cond delay="0"/>
                                          </p:stCondLst>
                                        </p:cTn>
                                        <p:tgtEl>
                                          <p:spTgt spid="110598">
                                            <p:txEl>
                                              <p:pRg st="1" end="1"/>
                                            </p:txEl>
                                          </p:spTgt>
                                        </p:tgtEl>
                                      </p:cBhvr>
                                    </p:animEffect>
                                    <p:anim calcmode="lin" valueType="num">
                                      <p:cBhvr>
                                        <p:cTn id="78" dur="1822" tmFilter="0,0; 0.14,0.36; 0.43,0.73; 0.71,0.91; 1.0,1.0">
                                          <p:stCondLst>
                                            <p:cond delay="0"/>
                                          </p:stCondLst>
                                        </p:cTn>
                                        <p:tgtEl>
                                          <p:spTgt spid="110598">
                                            <p:txEl>
                                              <p:pRg st="1" end="1"/>
                                            </p:txEl>
                                          </p:spTgt>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110598">
                                            <p:txEl>
                                              <p:pRg st="1" end="1"/>
                                            </p:txEl>
                                          </p:spTgt>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110598">
                                            <p:txEl>
                                              <p:pRg st="1" end="1"/>
                                            </p:txEl>
                                          </p:spTgt>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110598">
                                            <p:txEl>
                                              <p:pRg st="1" end="1"/>
                                            </p:txEl>
                                          </p:spTgt>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110598">
                                            <p:txEl>
                                              <p:pRg st="1" end="1"/>
                                            </p:txEl>
                                          </p:spTgt>
                                        </p:tgtEl>
                                        <p:attrNameLst>
                                          <p:attrName>ppt_y</p:attrName>
                                        </p:attrNameLst>
                                      </p:cBhvr>
                                      <p:tavLst>
                                        <p:tav tm="0" fmla="#ppt_y-sin(pi*$)/81">
                                          <p:val>
                                            <p:fltVal val="0"/>
                                          </p:val>
                                        </p:tav>
                                        <p:tav tm="100000">
                                          <p:val>
                                            <p:fltVal val="1"/>
                                          </p:val>
                                        </p:tav>
                                      </p:tavLst>
                                    </p:anim>
                                    <p:animScale>
                                      <p:cBhvr>
                                        <p:cTn id="83" dur="26">
                                          <p:stCondLst>
                                            <p:cond delay="650"/>
                                          </p:stCondLst>
                                        </p:cTn>
                                        <p:tgtEl>
                                          <p:spTgt spid="110598">
                                            <p:txEl>
                                              <p:pRg st="1" end="1"/>
                                            </p:txEl>
                                          </p:spTgt>
                                        </p:tgtEl>
                                      </p:cBhvr>
                                      <p:to x="100000" y="60000"/>
                                    </p:animScale>
                                    <p:animScale>
                                      <p:cBhvr>
                                        <p:cTn id="84" dur="166" decel="50000">
                                          <p:stCondLst>
                                            <p:cond delay="676"/>
                                          </p:stCondLst>
                                        </p:cTn>
                                        <p:tgtEl>
                                          <p:spTgt spid="110598">
                                            <p:txEl>
                                              <p:pRg st="1" end="1"/>
                                            </p:txEl>
                                          </p:spTgt>
                                        </p:tgtEl>
                                      </p:cBhvr>
                                      <p:to x="100000" y="100000"/>
                                    </p:animScale>
                                    <p:animScale>
                                      <p:cBhvr>
                                        <p:cTn id="85" dur="26">
                                          <p:stCondLst>
                                            <p:cond delay="1312"/>
                                          </p:stCondLst>
                                        </p:cTn>
                                        <p:tgtEl>
                                          <p:spTgt spid="110598">
                                            <p:txEl>
                                              <p:pRg st="1" end="1"/>
                                            </p:txEl>
                                          </p:spTgt>
                                        </p:tgtEl>
                                      </p:cBhvr>
                                      <p:to x="100000" y="80000"/>
                                    </p:animScale>
                                    <p:animScale>
                                      <p:cBhvr>
                                        <p:cTn id="86" dur="166" decel="50000">
                                          <p:stCondLst>
                                            <p:cond delay="1338"/>
                                          </p:stCondLst>
                                        </p:cTn>
                                        <p:tgtEl>
                                          <p:spTgt spid="110598">
                                            <p:txEl>
                                              <p:pRg st="1" end="1"/>
                                            </p:txEl>
                                          </p:spTgt>
                                        </p:tgtEl>
                                      </p:cBhvr>
                                      <p:to x="100000" y="100000"/>
                                    </p:animScale>
                                    <p:animScale>
                                      <p:cBhvr>
                                        <p:cTn id="87" dur="26">
                                          <p:stCondLst>
                                            <p:cond delay="1642"/>
                                          </p:stCondLst>
                                        </p:cTn>
                                        <p:tgtEl>
                                          <p:spTgt spid="110598">
                                            <p:txEl>
                                              <p:pRg st="1" end="1"/>
                                            </p:txEl>
                                          </p:spTgt>
                                        </p:tgtEl>
                                      </p:cBhvr>
                                      <p:to x="100000" y="90000"/>
                                    </p:animScale>
                                    <p:animScale>
                                      <p:cBhvr>
                                        <p:cTn id="88" dur="166" decel="50000">
                                          <p:stCondLst>
                                            <p:cond delay="1668"/>
                                          </p:stCondLst>
                                        </p:cTn>
                                        <p:tgtEl>
                                          <p:spTgt spid="110598">
                                            <p:txEl>
                                              <p:pRg st="1" end="1"/>
                                            </p:txEl>
                                          </p:spTgt>
                                        </p:tgtEl>
                                      </p:cBhvr>
                                      <p:to x="100000" y="100000"/>
                                    </p:animScale>
                                    <p:animScale>
                                      <p:cBhvr>
                                        <p:cTn id="89" dur="26">
                                          <p:stCondLst>
                                            <p:cond delay="1808"/>
                                          </p:stCondLst>
                                        </p:cTn>
                                        <p:tgtEl>
                                          <p:spTgt spid="110598">
                                            <p:txEl>
                                              <p:pRg st="1" end="1"/>
                                            </p:txEl>
                                          </p:spTgt>
                                        </p:tgtEl>
                                      </p:cBhvr>
                                      <p:to x="100000" y="95000"/>
                                    </p:animScale>
                                    <p:animScale>
                                      <p:cBhvr>
                                        <p:cTn id="90" dur="166" decel="50000">
                                          <p:stCondLst>
                                            <p:cond delay="1834"/>
                                          </p:stCondLst>
                                        </p:cTn>
                                        <p:tgtEl>
                                          <p:spTgt spid="110598">
                                            <p:txEl>
                                              <p:pRg st="1" end="1"/>
                                            </p:txEl>
                                          </p:spTgt>
                                        </p:tgtEl>
                                      </p:cBhvr>
                                      <p:to x="100000" y="100000"/>
                                    </p:animScale>
                                  </p:childTnLst>
                                </p:cTn>
                              </p:par>
                            </p:childTnLst>
                          </p:cTn>
                        </p:par>
                      </p:childTnLst>
                    </p:cTn>
                  </p:par>
                  <p:par>
                    <p:cTn id="91" fill="hold" nodeType="clickPar">
                      <p:stCondLst>
                        <p:cond delay="indefinite"/>
                      </p:stCondLst>
                      <p:childTnLst>
                        <p:par>
                          <p:cTn id="92" fill="hold" nodeType="withGroup">
                            <p:stCondLst>
                              <p:cond delay="0"/>
                            </p:stCondLst>
                            <p:childTnLst>
                              <p:par>
                                <p:cTn id="93" presetID="26" presetClass="entr" presetSubtype="0" fill="hold" grpId="0" nodeType="clickEffect">
                                  <p:stCondLst>
                                    <p:cond delay="0"/>
                                  </p:stCondLst>
                                  <p:childTnLst>
                                    <p:set>
                                      <p:cBhvr>
                                        <p:cTn id="94" dur="1" fill="hold">
                                          <p:stCondLst>
                                            <p:cond delay="0"/>
                                          </p:stCondLst>
                                        </p:cTn>
                                        <p:tgtEl>
                                          <p:spTgt spid="110598">
                                            <p:txEl>
                                              <p:pRg st="2" end="2"/>
                                            </p:txEl>
                                          </p:spTgt>
                                        </p:tgtEl>
                                        <p:attrNameLst>
                                          <p:attrName>style.visibility</p:attrName>
                                        </p:attrNameLst>
                                      </p:cBhvr>
                                      <p:to>
                                        <p:strVal val="visible"/>
                                      </p:to>
                                    </p:set>
                                    <p:animEffect transition="in" filter="wipe(down)">
                                      <p:cBhvr>
                                        <p:cTn id="95" dur="580">
                                          <p:stCondLst>
                                            <p:cond delay="0"/>
                                          </p:stCondLst>
                                        </p:cTn>
                                        <p:tgtEl>
                                          <p:spTgt spid="110598">
                                            <p:txEl>
                                              <p:pRg st="2" end="2"/>
                                            </p:txEl>
                                          </p:spTgt>
                                        </p:tgtEl>
                                      </p:cBhvr>
                                    </p:animEffect>
                                    <p:anim calcmode="lin" valueType="num">
                                      <p:cBhvr>
                                        <p:cTn id="96" dur="1822" tmFilter="0,0; 0.14,0.36; 0.43,0.73; 0.71,0.91; 1.0,1.0">
                                          <p:stCondLst>
                                            <p:cond delay="0"/>
                                          </p:stCondLst>
                                        </p:cTn>
                                        <p:tgtEl>
                                          <p:spTgt spid="110598">
                                            <p:txEl>
                                              <p:pRg st="2" end="2"/>
                                            </p:txEl>
                                          </p:spTgt>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110598">
                                            <p:txEl>
                                              <p:pRg st="2" end="2"/>
                                            </p:txEl>
                                          </p:spTgt>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110598">
                                            <p:txEl>
                                              <p:pRg st="2" end="2"/>
                                            </p:txEl>
                                          </p:spTgt>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110598">
                                            <p:txEl>
                                              <p:pRg st="2" end="2"/>
                                            </p:txEl>
                                          </p:spTgt>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110598">
                                            <p:txEl>
                                              <p:pRg st="2" end="2"/>
                                            </p:txEl>
                                          </p:spTgt>
                                        </p:tgtEl>
                                        <p:attrNameLst>
                                          <p:attrName>ppt_y</p:attrName>
                                        </p:attrNameLst>
                                      </p:cBhvr>
                                      <p:tavLst>
                                        <p:tav tm="0" fmla="#ppt_y-sin(pi*$)/81">
                                          <p:val>
                                            <p:fltVal val="0"/>
                                          </p:val>
                                        </p:tav>
                                        <p:tav tm="100000">
                                          <p:val>
                                            <p:fltVal val="1"/>
                                          </p:val>
                                        </p:tav>
                                      </p:tavLst>
                                    </p:anim>
                                    <p:animScale>
                                      <p:cBhvr>
                                        <p:cTn id="101" dur="26">
                                          <p:stCondLst>
                                            <p:cond delay="650"/>
                                          </p:stCondLst>
                                        </p:cTn>
                                        <p:tgtEl>
                                          <p:spTgt spid="110598">
                                            <p:txEl>
                                              <p:pRg st="2" end="2"/>
                                            </p:txEl>
                                          </p:spTgt>
                                        </p:tgtEl>
                                      </p:cBhvr>
                                      <p:to x="100000" y="60000"/>
                                    </p:animScale>
                                    <p:animScale>
                                      <p:cBhvr>
                                        <p:cTn id="102" dur="166" decel="50000">
                                          <p:stCondLst>
                                            <p:cond delay="676"/>
                                          </p:stCondLst>
                                        </p:cTn>
                                        <p:tgtEl>
                                          <p:spTgt spid="110598">
                                            <p:txEl>
                                              <p:pRg st="2" end="2"/>
                                            </p:txEl>
                                          </p:spTgt>
                                        </p:tgtEl>
                                      </p:cBhvr>
                                      <p:to x="100000" y="100000"/>
                                    </p:animScale>
                                    <p:animScale>
                                      <p:cBhvr>
                                        <p:cTn id="103" dur="26">
                                          <p:stCondLst>
                                            <p:cond delay="1312"/>
                                          </p:stCondLst>
                                        </p:cTn>
                                        <p:tgtEl>
                                          <p:spTgt spid="110598">
                                            <p:txEl>
                                              <p:pRg st="2" end="2"/>
                                            </p:txEl>
                                          </p:spTgt>
                                        </p:tgtEl>
                                      </p:cBhvr>
                                      <p:to x="100000" y="80000"/>
                                    </p:animScale>
                                    <p:animScale>
                                      <p:cBhvr>
                                        <p:cTn id="104" dur="166" decel="50000">
                                          <p:stCondLst>
                                            <p:cond delay="1338"/>
                                          </p:stCondLst>
                                        </p:cTn>
                                        <p:tgtEl>
                                          <p:spTgt spid="110598">
                                            <p:txEl>
                                              <p:pRg st="2" end="2"/>
                                            </p:txEl>
                                          </p:spTgt>
                                        </p:tgtEl>
                                      </p:cBhvr>
                                      <p:to x="100000" y="100000"/>
                                    </p:animScale>
                                    <p:animScale>
                                      <p:cBhvr>
                                        <p:cTn id="105" dur="26">
                                          <p:stCondLst>
                                            <p:cond delay="1642"/>
                                          </p:stCondLst>
                                        </p:cTn>
                                        <p:tgtEl>
                                          <p:spTgt spid="110598">
                                            <p:txEl>
                                              <p:pRg st="2" end="2"/>
                                            </p:txEl>
                                          </p:spTgt>
                                        </p:tgtEl>
                                      </p:cBhvr>
                                      <p:to x="100000" y="90000"/>
                                    </p:animScale>
                                    <p:animScale>
                                      <p:cBhvr>
                                        <p:cTn id="106" dur="166" decel="50000">
                                          <p:stCondLst>
                                            <p:cond delay="1668"/>
                                          </p:stCondLst>
                                        </p:cTn>
                                        <p:tgtEl>
                                          <p:spTgt spid="110598">
                                            <p:txEl>
                                              <p:pRg st="2" end="2"/>
                                            </p:txEl>
                                          </p:spTgt>
                                        </p:tgtEl>
                                      </p:cBhvr>
                                      <p:to x="100000" y="100000"/>
                                    </p:animScale>
                                    <p:animScale>
                                      <p:cBhvr>
                                        <p:cTn id="107" dur="26">
                                          <p:stCondLst>
                                            <p:cond delay="1808"/>
                                          </p:stCondLst>
                                        </p:cTn>
                                        <p:tgtEl>
                                          <p:spTgt spid="110598">
                                            <p:txEl>
                                              <p:pRg st="2" end="2"/>
                                            </p:txEl>
                                          </p:spTgt>
                                        </p:tgtEl>
                                      </p:cBhvr>
                                      <p:to x="100000" y="95000"/>
                                    </p:animScale>
                                    <p:animScale>
                                      <p:cBhvr>
                                        <p:cTn id="108" dur="166" decel="50000">
                                          <p:stCondLst>
                                            <p:cond delay="1834"/>
                                          </p:stCondLst>
                                        </p:cTn>
                                        <p:tgtEl>
                                          <p:spTgt spid="110598">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8" grpId="0" build="allAtOnce"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842A0041-AADD-BB4D-BBA8-679D6FD4923A}"/>
              </a:ext>
            </a:extLst>
          </p:cNvPr>
          <p:cNvSpPr>
            <a:spLocks noGrp="1" noChangeArrowheads="1"/>
          </p:cNvSpPr>
          <p:nvPr>
            <p:ph type="ctrTitle"/>
          </p:nvPr>
        </p:nvSpPr>
        <p:spPr>
          <a:xfrm>
            <a:off x="685800" y="914400"/>
            <a:ext cx="7772400" cy="1447800"/>
          </a:xfrm>
        </p:spPr>
        <p:txBody>
          <a:bodyPr/>
          <a:lstStyle/>
          <a:p>
            <a:pPr eaLnBrk="1" hangingPunct="1"/>
            <a:r>
              <a:rPr lang="en-US" altLang="en-US"/>
              <a:t>The Exodus</a:t>
            </a:r>
          </a:p>
        </p:txBody>
      </p:sp>
      <p:sp>
        <p:nvSpPr>
          <p:cNvPr id="112643" name="Rectangle 3">
            <a:extLst>
              <a:ext uri="{FF2B5EF4-FFF2-40B4-BE49-F238E27FC236}">
                <a16:creationId xmlns:a16="http://schemas.microsoft.com/office/drawing/2014/main" id="{80A54C5E-C441-CC4E-A848-1B765BDCAEBE}"/>
              </a:ext>
            </a:extLst>
          </p:cNvPr>
          <p:cNvSpPr>
            <a:spLocks noGrp="1" noChangeArrowheads="1"/>
          </p:cNvSpPr>
          <p:nvPr>
            <p:ph type="subTitle" idx="1"/>
          </p:nvPr>
        </p:nvSpPr>
        <p:spPr/>
        <p:txBody>
          <a:bodyPr/>
          <a:lstStyle/>
          <a:p>
            <a:pPr eaLnBrk="1" hangingPunct="1">
              <a:defRPr/>
            </a:pPr>
            <a:endParaRPr lang="en-US">
              <a:ea typeface="+mn-ea"/>
            </a:endParaRPr>
          </a:p>
        </p:txBody>
      </p:sp>
      <p:pic>
        <p:nvPicPr>
          <p:cNvPr id="204803" name="Picture 4" descr="maps-the-exodus">
            <a:extLst>
              <a:ext uri="{FF2B5EF4-FFF2-40B4-BE49-F238E27FC236}">
                <a16:creationId xmlns:a16="http://schemas.microsoft.com/office/drawing/2014/main" id="{25254AB9-688F-A34C-8210-5E2B718BCC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440" t="14172"/>
          <a:stretch>
            <a:fillRect/>
          </a:stretch>
        </p:blipFill>
        <p:spPr bwMode="auto">
          <a:xfrm>
            <a:off x="0" y="-76200"/>
            <a:ext cx="11318875" cy="1015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2">
            <a:extLst>
              <a:ext uri="{FF2B5EF4-FFF2-40B4-BE49-F238E27FC236}">
                <a16:creationId xmlns:a16="http://schemas.microsoft.com/office/drawing/2014/main" id="{447A0D7C-640F-564A-A2BA-31C057C7A55A}"/>
              </a:ext>
            </a:extLst>
          </p:cNvPr>
          <p:cNvSpPr>
            <a:spLocks noGrp="1" noChangeArrowheads="1"/>
          </p:cNvSpPr>
          <p:nvPr>
            <p:ph type="ctrTitle"/>
          </p:nvPr>
        </p:nvSpPr>
        <p:spPr>
          <a:xfrm>
            <a:off x="5029200" y="152400"/>
            <a:ext cx="3962400" cy="2971800"/>
          </a:xfrm>
        </p:spPr>
        <p:txBody>
          <a:bodyPr/>
          <a:lstStyle/>
          <a:p>
            <a:pPr eaLnBrk="1" hangingPunct="1"/>
            <a:r>
              <a:rPr lang="en-US" altLang="en-US"/>
              <a:t>Lang Thang trong Sa mạc</a:t>
            </a:r>
          </a:p>
        </p:txBody>
      </p:sp>
      <p:sp>
        <p:nvSpPr>
          <p:cNvPr id="205826" name="Rectangle 3">
            <a:extLst>
              <a:ext uri="{FF2B5EF4-FFF2-40B4-BE49-F238E27FC236}">
                <a16:creationId xmlns:a16="http://schemas.microsoft.com/office/drawing/2014/main" id="{63F47E7D-BF16-3644-91FE-1B3F608ED379}"/>
              </a:ext>
            </a:extLst>
          </p:cNvPr>
          <p:cNvSpPr>
            <a:spLocks noGrp="1" noChangeArrowheads="1"/>
          </p:cNvSpPr>
          <p:nvPr>
            <p:ph type="subTitle" idx="1"/>
          </p:nvPr>
        </p:nvSpPr>
        <p:spPr>
          <a:xfrm>
            <a:off x="5486400" y="5867400"/>
            <a:ext cx="3505200" cy="762000"/>
          </a:xfrm>
        </p:spPr>
        <p:txBody>
          <a:bodyPr/>
          <a:lstStyle/>
          <a:p>
            <a:pPr eaLnBrk="1" hangingPunct="1"/>
            <a:r>
              <a:rPr lang="en-US" altLang="en-US" sz="1800"/>
              <a:t>Barry Beitzel, </a:t>
            </a:r>
            <a:r>
              <a:rPr lang="en-US" altLang="en-US" sz="1800" i="1"/>
              <a:t>Moody Atlas of Bible Lands</a:t>
            </a:r>
            <a:r>
              <a:rPr lang="en-US" altLang="en-US" sz="1800"/>
              <a:t>, 87</a:t>
            </a:r>
          </a:p>
        </p:txBody>
      </p:sp>
      <p:pic>
        <p:nvPicPr>
          <p:cNvPr id="205827" name="Picture 4" descr="ExodusMapBeitzel3">
            <a:extLst>
              <a:ext uri="{FF2B5EF4-FFF2-40B4-BE49-F238E27FC236}">
                <a16:creationId xmlns:a16="http://schemas.microsoft.com/office/drawing/2014/main" id="{D081562C-E847-1443-93FA-7232BE8747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07" t="8549" r="21394" b="18065"/>
          <a:stretch>
            <a:fillRect/>
          </a:stretch>
        </p:blipFill>
        <p:spPr bwMode="auto">
          <a:xfrm>
            <a:off x="0" y="0"/>
            <a:ext cx="5126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5">
            <a:extLst>
              <a:ext uri="{FF2B5EF4-FFF2-40B4-BE49-F238E27FC236}">
                <a16:creationId xmlns:a16="http://schemas.microsoft.com/office/drawing/2014/main" id="{BD383D79-9678-7742-9A2D-24BD3E8B3F82}"/>
              </a:ext>
            </a:extLst>
          </p:cNvPr>
          <p:cNvSpPr txBox="1">
            <a:spLocks noChangeArrowheads="1"/>
          </p:cNvSpPr>
          <p:nvPr/>
        </p:nvSpPr>
        <p:spPr bwMode="auto">
          <a:xfrm>
            <a:off x="8467725" y="115888"/>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a:t>54</a:t>
            </a:r>
            <a:endParaRPr lang="en-US" alt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2">
            <a:extLst>
              <a:ext uri="{FF2B5EF4-FFF2-40B4-BE49-F238E27FC236}">
                <a16:creationId xmlns:a16="http://schemas.microsoft.com/office/drawing/2014/main" id="{7034D573-17C0-B740-ABBA-4A0576BA20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488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0" name="WordArt 3">
            <a:extLst>
              <a:ext uri="{FF2B5EF4-FFF2-40B4-BE49-F238E27FC236}">
                <a16:creationId xmlns:a16="http://schemas.microsoft.com/office/drawing/2014/main" id="{051F4059-3D56-E345-979F-2D5958D1F001}"/>
              </a:ext>
            </a:extLst>
          </p:cNvPr>
          <p:cNvSpPr>
            <a:spLocks noChangeArrowheads="1" noChangeShapeType="1" noTextEdit="1"/>
          </p:cNvSpPr>
          <p:nvPr/>
        </p:nvSpPr>
        <p:spPr bwMode="auto">
          <a:xfrm>
            <a:off x="1143000" y="2362200"/>
            <a:ext cx="7086600" cy="3200400"/>
          </a:xfrm>
          <a:prstGeom prst="rect">
            <a:avLst/>
          </a:prstGeom>
        </p:spPr>
        <p:txBody>
          <a:bodyPr spcFirstLastPara="1" wrap="none" fromWordArt="1">
            <a:prstTxWarp prst="textArchUp">
              <a:avLst>
                <a:gd name="adj" fmla="val 10800004"/>
              </a:avLst>
            </a:prstTxWarp>
          </a:bodyPr>
          <a:lstStyle/>
          <a:p>
            <a:pPr algn="ctr"/>
            <a:r>
              <a:rPr lang="vi-VN" sz="9600" b="1" kern="10">
                <a:ln w="9525">
                  <a:solidFill>
                    <a:srgbClr val="000000"/>
                  </a:solidFill>
                  <a:round/>
                  <a:headEnd/>
                  <a:tailEnd/>
                </a:ln>
                <a:solidFill>
                  <a:srgbClr val="CC9900"/>
                </a:solidFill>
                <a:cs typeface="Arial" panose="020B0604020202020204" pitchFamily="34" charset="0"/>
              </a:rPr>
              <a:t>BA TƯ</a:t>
            </a:r>
            <a:endParaRPr lang="en-US" sz="9600" b="1" kern="10">
              <a:ln w="9525">
                <a:solidFill>
                  <a:srgbClr val="000000"/>
                </a:solidFill>
                <a:round/>
                <a:headEnd/>
                <a:tailEnd/>
              </a:ln>
              <a:solidFill>
                <a:srgbClr val="CC9900"/>
              </a:solidFill>
              <a:cs typeface="Arial" panose="020B0604020202020204" pitchFamily="34" charset="0"/>
            </a:endParaRPr>
          </a:p>
        </p:txBody>
      </p:sp>
    </p:spTree>
  </p:cSld>
  <p:clrMapOvr>
    <a:masterClrMapping/>
  </p:clrMapOvr>
  <p:transition>
    <p:fade thruBlk="1"/>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a:extLst>
              <a:ext uri="{FF2B5EF4-FFF2-40B4-BE49-F238E27FC236}">
                <a16:creationId xmlns:a16="http://schemas.microsoft.com/office/drawing/2014/main" id="{EBF74B30-E500-524A-9A35-FDD7EBCA7E10}"/>
              </a:ext>
            </a:extLst>
          </p:cNvPr>
          <p:cNvSpPr>
            <a:spLocks noGrp="1" noChangeArrowheads="1"/>
          </p:cNvSpPr>
          <p:nvPr>
            <p:ph type="title" idx="4294967295"/>
          </p:nvPr>
        </p:nvSpPr>
        <p:spPr>
          <a:xfrm>
            <a:off x="2362200" y="609600"/>
            <a:ext cx="4343400" cy="3733800"/>
          </a:xfrm>
        </p:spPr>
        <p:txBody>
          <a:bodyPr/>
          <a:lstStyle/>
          <a:p>
            <a:pPr eaLnBrk="1" hangingPunct="1"/>
            <a:r>
              <a:rPr lang="en-US" altLang="en-US" b="1">
                <a:solidFill>
                  <a:srgbClr val="CC9900"/>
                </a:solidFill>
              </a:rPr>
              <a:t>Các bạn nghĩ gì khi nói đến BaTư?</a:t>
            </a:r>
            <a:endParaRPr lang="en-US" altLang="en-US"/>
          </a:p>
        </p:txBody>
      </p:sp>
      <p:pic>
        <p:nvPicPr>
          <p:cNvPr id="115715" name="Picture 3">
            <a:extLst>
              <a:ext uri="{FF2B5EF4-FFF2-40B4-BE49-F238E27FC236}">
                <a16:creationId xmlns:a16="http://schemas.microsoft.com/office/drawing/2014/main" id="{C6A40F45-B8A4-1746-AC95-A48DFA1BB1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0"/>
            <a:ext cx="4606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115715"/>
                                        </p:tgtEl>
                                        <p:attrNameLst>
                                          <p:attrName>style.visibility</p:attrName>
                                        </p:attrNameLst>
                                      </p:cBhvr>
                                      <p:to>
                                        <p:strVal val="visible"/>
                                      </p:to>
                                    </p:set>
                                    <p:anim calcmode="lin" valueType="num">
                                      <p:cBhvr>
                                        <p:cTn id="7" dur="500" fill="hold"/>
                                        <p:tgtEl>
                                          <p:spTgt spid="115715"/>
                                        </p:tgtEl>
                                        <p:attrNameLst>
                                          <p:attrName>ppt_w</p:attrName>
                                        </p:attrNameLst>
                                      </p:cBhvr>
                                      <p:tavLst>
                                        <p:tav tm="0">
                                          <p:val>
                                            <p:fltVal val="0"/>
                                          </p:val>
                                        </p:tav>
                                        <p:tav tm="100000">
                                          <p:val>
                                            <p:strVal val="#ppt_w"/>
                                          </p:val>
                                        </p:tav>
                                      </p:tavLst>
                                    </p:anim>
                                    <p:anim calcmode="lin" valueType="num">
                                      <p:cBhvr>
                                        <p:cTn id="8" dur="500" fill="hold"/>
                                        <p:tgtEl>
                                          <p:spTgt spid="1157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a:extLst>
              <a:ext uri="{FF2B5EF4-FFF2-40B4-BE49-F238E27FC236}">
                <a16:creationId xmlns:a16="http://schemas.microsoft.com/office/drawing/2014/main" id="{9267BAED-ADE4-1240-B596-54FC0DA145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489" r="2190"/>
          <a:stretch>
            <a:fillRect/>
          </a:stretch>
        </p:blipFill>
        <p:spPr bwMode="auto">
          <a:xfrm>
            <a:off x="-76200" y="0"/>
            <a:ext cx="92202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3">
            <a:extLst>
              <a:ext uri="{FF2B5EF4-FFF2-40B4-BE49-F238E27FC236}">
                <a16:creationId xmlns:a16="http://schemas.microsoft.com/office/drawing/2014/main" id="{704C9885-C719-5F49-86AB-C15BFACEB03B}"/>
              </a:ext>
            </a:extLst>
          </p:cNvPr>
          <p:cNvSpPr txBox="1">
            <a:spLocks noChangeArrowheads="1"/>
          </p:cNvSpPr>
          <p:nvPr/>
        </p:nvSpPr>
        <p:spPr bwMode="auto">
          <a:xfrm>
            <a:off x="5715000" y="4144963"/>
            <a:ext cx="2362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3200" b="1"/>
              <a:t>Sumerians</a:t>
            </a:r>
          </a:p>
        </p:txBody>
      </p:sp>
      <p:sp>
        <p:nvSpPr>
          <p:cNvPr id="118787" name="Text Box 5">
            <a:extLst>
              <a:ext uri="{FF2B5EF4-FFF2-40B4-BE49-F238E27FC236}">
                <a16:creationId xmlns:a16="http://schemas.microsoft.com/office/drawing/2014/main" id="{5EB4BECC-4034-5A44-97F7-17EAB4EADDA5}"/>
              </a:ext>
            </a:extLst>
          </p:cNvPr>
          <p:cNvSpPr txBox="1">
            <a:spLocks noChangeArrowheads="1"/>
          </p:cNvSpPr>
          <p:nvPr/>
        </p:nvSpPr>
        <p:spPr bwMode="auto">
          <a:xfrm>
            <a:off x="8615363" y="0"/>
            <a:ext cx="523875" cy="457200"/>
          </a:xfrm>
          <a:prstGeom prst="rect">
            <a:avLst/>
          </a:prstGeom>
          <a:solidFill>
            <a:schemeClr val="tx1"/>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a:solidFill>
                  <a:srgbClr val="FFFFFF"/>
                </a:solidFill>
              </a:rPr>
              <a:t>21</a:t>
            </a:r>
          </a:p>
        </p:txBody>
      </p:sp>
      <p:sp>
        <p:nvSpPr>
          <p:cNvPr id="21509" name="Rectangle 6">
            <a:extLst>
              <a:ext uri="{FF2B5EF4-FFF2-40B4-BE49-F238E27FC236}">
                <a16:creationId xmlns:a16="http://schemas.microsoft.com/office/drawing/2014/main" id="{AAFA2273-34EF-9042-A7BE-E9753D30E07B}"/>
              </a:ext>
            </a:extLst>
          </p:cNvPr>
          <p:cNvSpPr>
            <a:spLocks noGrp="1" noChangeArrowheads="1"/>
          </p:cNvSpPr>
          <p:nvPr>
            <p:ph type="title" idx="4294967295"/>
          </p:nvPr>
        </p:nvSpPr>
        <p:spPr>
          <a:xfrm>
            <a:off x="152400" y="212725"/>
            <a:ext cx="5029200" cy="1311275"/>
          </a:xfrm>
          <a:solidFill>
            <a:srgbClr val="0000FF"/>
          </a:solidFill>
          <a:effectLst>
            <a:outerShdw blurRad="63500" dist="38099" dir="2700000" algn="ctr" rotWithShape="0">
              <a:schemeClr val="bg2">
                <a:alpha val="74997"/>
              </a:schemeClr>
            </a:outerShdw>
          </a:effectLst>
        </p:spPr>
        <p:txBody>
          <a:bodyPr>
            <a:spAutoFit/>
          </a:bodyPr>
          <a:lstStyle/>
          <a:p>
            <a:pPr eaLnBrk="1" hangingPunct="1">
              <a:buFontTx/>
              <a:buChar char="•"/>
            </a:pPr>
            <a:r>
              <a:rPr lang="en-US" altLang="en-US"/>
              <a:t>Thân thế: Người  Sumerians là ai?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dissolve">
                                      <p:cBhvr>
                                        <p:cTn id="7" dur="500"/>
                                        <p:tgtEl>
                                          <p:spTgt spid="1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2">
            <a:extLst>
              <a:ext uri="{FF2B5EF4-FFF2-40B4-BE49-F238E27FC236}">
                <a16:creationId xmlns:a16="http://schemas.microsoft.com/office/drawing/2014/main" id="{213C6CA0-6230-DA4D-80FB-F32FAB48DD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898" name="Rectangle 3">
            <a:extLst>
              <a:ext uri="{FF2B5EF4-FFF2-40B4-BE49-F238E27FC236}">
                <a16:creationId xmlns:a16="http://schemas.microsoft.com/office/drawing/2014/main" id="{62AEBC1B-05C5-7B4B-829D-2A5933CD598E}"/>
              </a:ext>
            </a:extLst>
          </p:cNvPr>
          <p:cNvSpPr>
            <a:spLocks noChangeArrowheads="1"/>
          </p:cNvSpPr>
          <p:nvPr/>
        </p:nvSpPr>
        <p:spPr bwMode="auto">
          <a:xfrm>
            <a:off x="0" y="579120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a:solidFill>
                  <a:srgbClr val="CC9900"/>
                </a:solidFill>
                <a:latin typeface="Times New Roman" panose="02020603050405020304" pitchFamily="18" charset="0"/>
              </a:rPr>
              <a:t>Ranh giới của đế quốc do Cyrus II khởi sự và  </a:t>
            </a:r>
          </a:p>
          <a:p>
            <a:pPr algn="ctr" eaLnBrk="1" hangingPunct="1"/>
            <a:r>
              <a:rPr lang="en-US" altLang="en-US">
                <a:solidFill>
                  <a:srgbClr val="CC9900"/>
                </a:solidFill>
                <a:latin typeface="Times New Roman" panose="02020603050405020304" pitchFamily="18" charset="0"/>
              </a:rPr>
              <a:t>Darius I củng cố kéo dài từ Hy lạp đến Ấn độ</a:t>
            </a:r>
          </a:p>
        </p:txBody>
      </p:sp>
      <p:sp>
        <p:nvSpPr>
          <p:cNvPr id="116740" name="Text Box 4">
            <a:extLst>
              <a:ext uri="{FF2B5EF4-FFF2-40B4-BE49-F238E27FC236}">
                <a16:creationId xmlns:a16="http://schemas.microsoft.com/office/drawing/2014/main" id="{3660C8A9-5C65-2A49-A78C-067DCEA39820}"/>
              </a:ext>
            </a:extLst>
          </p:cNvPr>
          <p:cNvSpPr txBox="1">
            <a:spLocks noChangeArrowheads="1"/>
          </p:cNvSpPr>
          <p:nvPr/>
        </p:nvSpPr>
        <p:spPr bwMode="auto">
          <a:xfrm>
            <a:off x="8382000" y="76200"/>
            <a:ext cx="685800" cy="457200"/>
          </a:xfrm>
          <a:prstGeom prst="rect">
            <a:avLst/>
          </a:prstGeom>
          <a:solidFill>
            <a:schemeClr val="accent2"/>
          </a:solidFill>
          <a:ln>
            <a:noFill/>
          </a:ln>
          <a:effectLst>
            <a:outerShdw dist="35921" dir="2700000" algn="ctr" rotWithShape="0">
              <a:schemeClr val="tx2"/>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pPr>
            <a:r>
              <a:rPr lang="en-US" altLang="en-US" b="1">
                <a:solidFill>
                  <a:schemeClr val="bg1"/>
                </a:solidFill>
                <a:effectLst>
                  <a:outerShdw blurRad="38100" dist="38100" dir="2700000" algn="tl">
                    <a:srgbClr val="000000"/>
                  </a:outerShdw>
                </a:effectLst>
                <a:latin typeface="Times New Roman" panose="02020603050405020304" pitchFamily="18" charset="0"/>
              </a:rPr>
              <a:t>24</a:t>
            </a:r>
          </a:p>
        </p:txBody>
      </p:sp>
    </p:spTree>
  </p:cSld>
  <p:clrMapOvr>
    <a:masterClrMapping/>
  </p:clrMapOvr>
  <p:transition>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a:extLst>
              <a:ext uri="{FF2B5EF4-FFF2-40B4-BE49-F238E27FC236}">
                <a16:creationId xmlns:a16="http://schemas.microsoft.com/office/drawing/2014/main" id="{B209A911-BC88-9B4D-8A55-C013F1E4B4C7}"/>
              </a:ext>
            </a:extLst>
          </p:cNvPr>
          <p:cNvSpPr>
            <a:spLocks noGrp="1" noChangeArrowheads="1"/>
          </p:cNvSpPr>
          <p:nvPr>
            <p:ph type="title" idx="4294967295"/>
          </p:nvPr>
        </p:nvSpPr>
        <p:spPr>
          <a:xfrm>
            <a:off x="762000" y="0"/>
            <a:ext cx="7772400" cy="1676400"/>
          </a:xfrm>
        </p:spPr>
        <p:txBody>
          <a:bodyPr/>
          <a:lstStyle/>
          <a:p>
            <a:pPr eaLnBrk="1" hangingPunct="1"/>
            <a:r>
              <a:rPr lang="en-US" altLang="en-US" b="1" i="1">
                <a:solidFill>
                  <a:srgbClr val="CC9900"/>
                </a:solidFill>
              </a:rPr>
              <a:t>Người Ba Tư  ảnh hưởng trên  Israel như thế nào?</a:t>
            </a:r>
            <a:endParaRPr lang="en-US" altLang="en-US">
              <a:solidFill>
                <a:srgbClr val="CC9900"/>
              </a:solidFill>
            </a:endParaRPr>
          </a:p>
        </p:txBody>
      </p:sp>
      <p:pic>
        <p:nvPicPr>
          <p:cNvPr id="209922" name="Picture 4" descr="http://www.theepochtimes.com/n2/images/stories/large/2009/06/09/Mehmooni2.jpg">
            <a:extLst>
              <a:ext uri="{FF2B5EF4-FFF2-40B4-BE49-F238E27FC236}">
                <a16:creationId xmlns:a16="http://schemas.microsoft.com/office/drawing/2014/main" id="{BC6067B4-9C93-BA42-B039-8465EABABB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600200"/>
            <a:ext cx="5638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2" descr="Temple">
            <a:extLst>
              <a:ext uri="{FF2B5EF4-FFF2-40B4-BE49-F238E27FC236}">
                <a16:creationId xmlns:a16="http://schemas.microsoft.com/office/drawing/2014/main" id="{1F0A6A89-3254-DD45-A113-56A35D0394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800"/>
            <a:ext cx="74676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6" name="Rectangle 3">
            <a:extLst>
              <a:ext uri="{FF2B5EF4-FFF2-40B4-BE49-F238E27FC236}">
                <a16:creationId xmlns:a16="http://schemas.microsoft.com/office/drawing/2014/main" id="{BB782ADF-C376-0849-A9AD-6A60BC2BD133}"/>
              </a:ext>
            </a:extLst>
          </p:cNvPr>
          <p:cNvSpPr>
            <a:spLocks noChangeArrowheads="1"/>
          </p:cNvSpPr>
          <p:nvPr/>
        </p:nvSpPr>
        <p:spPr bwMode="auto">
          <a:xfrm>
            <a:off x="7239000" y="0"/>
            <a:ext cx="1905000" cy="70866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20836" name="Rectangle 4">
            <a:extLst>
              <a:ext uri="{FF2B5EF4-FFF2-40B4-BE49-F238E27FC236}">
                <a16:creationId xmlns:a16="http://schemas.microsoft.com/office/drawing/2014/main" id="{660A873A-D267-E448-A9DB-0353E536F3FC}"/>
              </a:ext>
            </a:extLst>
          </p:cNvPr>
          <p:cNvSpPr>
            <a:spLocks noGrp="1" noChangeArrowheads="1"/>
          </p:cNvSpPr>
          <p:nvPr>
            <p:ph type="title"/>
          </p:nvPr>
        </p:nvSpPr>
        <p:spPr>
          <a:xfrm>
            <a:off x="914400" y="5715000"/>
            <a:ext cx="8229600" cy="1143000"/>
          </a:xfrm>
          <a:solidFill>
            <a:srgbClr val="336600"/>
          </a:solidFill>
        </p:spPr>
        <p:txBody>
          <a:bodyPr/>
          <a:lstStyle/>
          <a:p>
            <a:pPr eaLnBrk="1" hangingPunct="1"/>
            <a:r>
              <a:rPr lang="en-US" altLang="en-US" sz="3600"/>
              <a:t>Đời sống của người Do Thái xoay quanh đền thờ Solomon suốt 400 năm (959-586 BC)</a:t>
            </a:r>
          </a:p>
        </p:txBody>
      </p:sp>
      <p:sp>
        <p:nvSpPr>
          <p:cNvPr id="120837" name="Text Box 5">
            <a:extLst>
              <a:ext uri="{FF2B5EF4-FFF2-40B4-BE49-F238E27FC236}">
                <a16:creationId xmlns:a16="http://schemas.microsoft.com/office/drawing/2014/main" id="{F399F499-10FD-0D4C-9A9A-19941EA9F927}"/>
              </a:ext>
            </a:extLst>
          </p:cNvPr>
          <p:cNvSpPr txBox="1">
            <a:spLocks noChangeArrowheads="1"/>
          </p:cNvSpPr>
          <p:nvPr/>
        </p:nvSpPr>
        <p:spPr bwMode="auto">
          <a:xfrm>
            <a:off x="0" y="0"/>
            <a:ext cx="7086600" cy="646113"/>
          </a:xfrm>
          <a:prstGeom prst="rect">
            <a:avLst/>
          </a:prstGeom>
          <a:gradFill rotWithShape="0">
            <a:gsLst>
              <a:gs pos="0">
                <a:srgbClr val="350000"/>
              </a:gs>
              <a:gs pos="50000">
                <a:schemeClr val="bg1"/>
              </a:gs>
              <a:gs pos="100000">
                <a:srgbClr val="350000"/>
              </a:gs>
            </a:gsLst>
            <a:lin ang="540000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3600" b="1">
                <a:effectLst>
                  <a:outerShdw blurRad="38100" dist="38100" dir="2700000" algn="tl">
                    <a:srgbClr val="000000"/>
                  </a:outerShdw>
                </a:effectLst>
                <a:latin typeface="Times New Roman" panose="02020603050405020304" pitchFamily="18" charset="0"/>
              </a:rPr>
              <a:t>Ảnh hưởng của Ba Tư trên Israel</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2" descr="Temple Bowl">
            <a:extLst>
              <a:ext uri="{FF2B5EF4-FFF2-40B4-BE49-F238E27FC236}">
                <a16:creationId xmlns:a16="http://schemas.microsoft.com/office/drawing/2014/main" id="{6FFADB11-5B67-394E-9255-B3B40B61B6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0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Rectangle 3">
            <a:extLst>
              <a:ext uri="{FF2B5EF4-FFF2-40B4-BE49-F238E27FC236}">
                <a16:creationId xmlns:a16="http://schemas.microsoft.com/office/drawing/2014/main" id="{553EE9EA-627D-9E41-B2AA-BEEE580126E1}"/>
              </a:ext>
            </a:extLst>
          </p:cNvPr>
          <p:cNvSpPr>
            <a:spLocks noGrp="1" noChangeArrowheads="1"/>
          </p:cNvSpPr>
          <p:nvPr>
            <p:ph type="title"/>
          </p:nvPr>
        </p:nvSpPr>
        <p:spPr>
          <a:xfrm>
            <a:off x="4648200" y="5867400"/>
            <a:ext cx="4495800" cy="990600"/>
          </a:xfrm>
          <a:solidFill>
            <a:schemeClr val="bg1"/>
          </a:solidFill>
        </p:spPr>
        <p:txBody>
          <a:bodyPr/>
          <a:lstStyle/>
          <a:p>
            <a:pPr eaLnBrk="1" hangingPunct="1"/>
            <a:r>
              <a:rPr lang="en-US" altLang="en-US" sz="3200"/>
              <a:t>Dân Do Thái giữ sự tinh sạch trong cái chậu</a:t>
            </a:r>
          </a:p>
        </p:txBody>
      </p:sp>
      <p:sp>
        <p:nvSpPr>
          <p:cNvPr id="121860" name="Line 4">
            <a:extLst>
              <a:ext uri="{FF2B5EF4-FFF2-40B4-BE49-F238E27FC236}">
                <a16:creationId xmlns:a16="http://schemas.microsoft.com/office/drawing/2014/main" id="{E8F8660D-1B46-1349-8F72-DE67F673433C}"/>
              </a:ext>
            </a:extLst>
          </p:cNvPr>
          <p:cNvSpPr>
            <a:spLocks noChangeShapeType="1"/>
          </p:cNvSpPr>
          <p:nvPr/>
        </p:nvSpPr>
        <p:spPr bwMode="auto">
          <a:xfrm>
            <a:off x="0" y="0"/>
            <a:ext cx="9144000" cy="68580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61" name="Line 5">
            <a:extLst>
              <a:ext uri="{FF2B5EF4-FFF2-40B4-BE49-F238E27FC236}">
                <a16:creationId xmlns:a16="http://schemas.microsoft.com/office/drawing/2014/main" id="{4537BCF9-AC03-E841-B900-8778374F40F7}"/>
              </a:ext>
            </a:extLst>
          </p:cNvPr>
          <p:cNvSpPr>
            <a:spLocks noChangeShapeType="1"/>
          </p:cNvSpPr>
          <p:nvPr/>
        </p:nvSpPr>
        <p:spPr bwMode="auto">
          <a:xfrm rot="5400000">
            <a:off x="1143000" y="-1143000"/>
            <a:ext cx="6858000" cy="91440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62" name="Rectangle 6">
            <a:extLst>
              <a:ext uri="{FF2B5EF4-FFF2-40B4-BE49-F238E27FC236}">
                <a16:creationId xmlns:a16="http://schemas.microsoft.com/office/drawing/2014/main" id="{D501C675-B4A6-704B-A7A5-498DC2555ED2}"/>
              </a:ext>
            </a:extLst>
          </p:cNvPr>
          <p:cNvSpPr>
            <a:spLocks noChangeArrowheads="1"/>
          </p:cNvSpPr>
          <p:nvPr/>
        </p:nvSpPr>
        <p:spPr bwMode="auto">
          <a:xfrm rot="-929834">
            <a:off x="-14288" y="2208213"/>
            <a:ext cx="9144001" cy="3041650"/>
          </a:xfrm>
          <a:prstGeom prst="rect">
            <a:avLst/>
          </a:prstGeom>
          <a:solidFill>
            <a:srgbClr val="FF0000"/>
          </a:solid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8800">
                <a:effectLst>
                  <a:outerShdw blurRad="38100" dist="38100" dir="2700000" algn="tl">
                    <a:srgbClr val="000000"/>
                  </a:outerShdw>
                </a:effectLst>
                <a:latin typeface="Tahoma" panose="020B0604030504040204" pitchFamily="34" charset="0"/>
              </a:rPr>
              <a:t>Đền thờ bị </a:t>
            </a:r>
          </a:p>
          <a:p>
            <a:pPr algn="ctr" eaLnBrk="1" hangingPunct="1"/>
            <a:r>
              <a:rPr lang="en-US" altLang="en-US" sz="8800">
                <a:effectLst>
                  <a:outerShdw blurRad="38100" dist="38100" dir="2700000" algn="tl">
                    <a:srgbClr val="000000"/>
                  </a:outerShdw>
                </a:effectLst>
                <a:latin typeface="Tahoma" panose="020B0604030504040204" pitchFamily="34" charset="0"/>
              </a:rPr>
              <a:t>phá hủy!</a:t>
            </a:r>
          </a:p>
        </p:txBody>
      </p:sp>
      <p:sp>
        <p:nvSpPr>
          <p:cNvPr id="121863" name="Text Box 7">
            <a:extLst>
              <a:ext uri="{FF2B5EF4-FFF2-40B4-BE49-F238E27FC236}">
                <a16:creationId xmlns:a16="http://schemas.microsoft.com/office/drawing/2014/main" id="{76888C4D-9F36-A145-A61E-F6D14D8EEAA4}"/>
              </a:ext>
            </a:extLst>
          </p:cNvPr>
          <p:cNvSpPr txBox="1">
            <a:spLocks noChangeArrowheads="1"/>
          </p:cNvSpPr>
          <p:nvPr/>
        </p:nvSpPr>
        <p:spPr bwMode="auto">
          <a:xfrm>
            <a:off x="152400" y="152400"/>
            <a:ext cx="7010400" cy="646113"/>
          </a:xfrm>
          <a:prstGeom prst="rect">
            <a:avLst/>
          </a:prstGeom>
          <a:gradFill rotWithShape="0">
            <a:gsLst>
              <a:gs pos="0">
                <a:srgbClr val="350000"/>
              </a:gs>
              <a:gs pos="50000">
                <a:schemeClr val="bg1"/>
              </a:gs>
              <a:gs pos="100000">
                <a:srgbClr val="350000"/>
              </a:gs>
            </a:gsLst>
            <a:lin ang="540000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3600" b="1">
                <a:effectLst>
                  <a:outerShdw blurRad="38100" dist="38100" dir="2700000" algn="tl">
                    <a:srgbClr val="000000"/>
                  </a:outerShdw>
                </a:effectLst>
                <a:latin typeface="Times New Roman" panose="02020603050405020304" pitchFamily="18" charset="0"/>
              </a:rPr>
              <a:t>Ảnh Hưởng của Ba Tư trên Israel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21861"/>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121860"/>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218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2"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a:extLst>
              <a:ext uri="{FF2B5EF4-FFF2-40B4-BE49-F238E27FC236}">
                <a16:creationId xmlns:a16="http://schemas.microsoft.com/office/drawing/2014/main" id="{4878C334-8FBA-ED4F-BDC8-CC79A84BFDB3}"/>
              </a:ext>
            </a:extLst>
          </p:cNvPr>
          <p:cNvSpPr>
            <a:spLocks noChangeArrowheads="1"/>
          </p:cNvSpPr>
          <p:nvPr/>
        </p:nvSpPr>
        <p:spPr bwMode="auto">
          <a:xfrm>
            <a:off x="0" y="1041400"/>
            <a:ext cx="91440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vi-VN" altLang="en-US"/>
              <a:t>Trời người ấy ở cùng người!uốn làm cho ứng nghiệm lời Ngài đã cậy miệng Giê-rê-mi mà phán ra, nên Ngài cảm động lòng Si-ru, vua Phe-rơ-sơ tuyên truyền trong khắp nước mình, và cũng ra sắc chỉ rằng: </a:t>
            </a:r>
            <a:r>
              <a:rPr lang="vi-VN" altLang="en-US" baseline="30000"/>
              <a:t>2 </a:t>
            </a:r>
            <a:r>
              <a:rPr lang="vi-VN" altLang="en-US"/>
              <a:t>Si-ru, vua Phe-rơ-sơ, nói như vầy: Giê-hô-va Đức Chúa Trời đã ban các nước thế gian cho ta, và chính Ngài có biểu ta xây cất cho Ngài một đền thờ tại Giê-ru-sa-lem, trong xứ Giu-đa. </a:t>
            </a:r>
            <a:r>
              <a:rPr lang="vi-VN" altLang="en-US" baseline="30000"/>
              <a:t>3 </a:t>
            </a:r>
            <a:r>
              <a:rPr lang="vi-VN" altLang="en-US"/>
              <a:t>Trong các ngươi, phàm ai thuộc về dân sự Ngài, khá trở lên Giê-ru-sa-lem trong xứ Giu-đa, đặng cất lại đền thờ Giê-hô-va, là Đức Chúa Trời của Y-sơ-ra-ên, vẫn ngự tại Giê-ru-sa-lem. Nguyện Đức Chúa Trời người ấy ở cùng người!</a:t>
            </a:r>
            <a:endParaRPr lang="en-US" altLang="en-US">
              <a:solidFill>
                <a:srgbClr val="CC9900"/>
              </a:solidFill>
              <a:latin typeface="Times New Roman" panose="02020603050405020304" pitchFamily="18" charset="0"/>
            </a:endParaRPr>
          </a:p>
        </p:txBody>
      </p:sp>
      <p:sp>
        <p:nvSpPr>
          <p:cNvPr id="214018" name="Rectangle 3">
            <a:extLst>
              <a:ext uri="{FF2B5EF4-FFF2-40B4-BE49-F238E27FC236}">
                <a16:creationId xmlns:a16="http://schemas.microsoft.com/office/drawing/2014/main" id="{B6229663-4013-9D47-8E34-61F436A633F4}"/>
              </a:ext>
            </a:extLst>
          </p:cNvPr>
          <p:cNvSpPr>
            <a:spLocks noChangeArrowheads="1"/>
          </p:cNvSpPr>
          <p:nvPr/>
        </p:nvSpPr>
        <p:spPr bwMode="auto">
          <a:xfrm>
            <a:off x="0" y="914400"/>
            <a:ext cx="9144000"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ja-JP" altLang="en-US" sz="2000">
                <a:solidFill>
                  <a:srgbClr val="FFFF00"/>
                </a:solidFill>
              </a:rPr>
              <a:t>“</a:t>
            </a:r>
            <a:r>
              <a:rPr lang="vi-VN" altLang="ja-JP" sz="2000">
                <a:solidFill>
                  <a:srgbClr val="FFFF00"/>
                </a:solidFill>
              </a:rPr>
              <a:t>Năm thứ nhất đời Si-ru, vua nước Phe-rơ-sơ trị vì, Đức Giê-hô-va mNăm thứ nhất đời Si-ru, vua nước Phe-rơ-sơ trị vì, Đức Giê-hô-va muốn làm cho ứng nghiệm lời Ngài đã cậy miệng Giê-rê-mi mà phán ra, nên Ngài cảm động lòng Si-ru, vua Phe-rơ-sơ tuyên truyền trong khắp nước mình, và cũng ra sắc chỉ rằng: </a:t>
            </a:r>
            <a:r>
              <a:rPr lang="vi-VN" altLang="ja-JP" sz="2000" baseline="30000">
                <a:solidFill>
                  <a:srgbClr val="FFFF00"/>
                </a:solidFill>
              </a:rPr>
              <a:t>2 </a:t>
            </a:r>
            <a:r>
              <a:rPr lang="vi-VN" altLang="ja-JP" sz="2000">
                <a:solidFill>
                  <a:srgbClr val="FFFF00"/>
                </a:solidFill>
              </a:rPr>
              <a:t>Si-ru, vua Phe-rơ-sơ, nói như vầy: Giê-hô-va Đức Chúa Trời đã ban các nước thế gian cho ta, và chính Ngài có biểu ta xây cất cho Ngài một đền thờ tại Giê-ru-sa-lem, trong xứ Giu-đa. </a:t>
            </a:r>
            <a:r>
              <a:rPr lang="vi-VN" altLang="ja-JP" sz="2000" baseline="30000">
                <a:solidFill>
                  <a:srgbClr val="FFFF00"/>
                </a:solidFill>
              </a:rPr>
              <a:t>3 </a:t>
            </a:r>
            <a:r>
              <a:rPr lang="vi-VN" altLang="ja-JP" sz="2000">
                <a:solidFill>
                  <a:srgbClr val="FFFF00"/>
                </a:solidFill>
              </a:rPr>
              <a:t>Trong các ngươi, phàm ai thuộc về dân sự Ngài, khá trở lên Giê-ru-sa-lem trong xứ Giu-đa, đặng cất lại đền thờ Giê-hô-va, là Đức Chúa Trời của Y-sơ-ra-ên, vẫn ngự tại Giê-ru-sa-lem. Nguyện Đức Chúa</a:t>
            </a:r>
            <a:r>
              <a:rPr lang="en-US" altLang="ja-JP" sz="2000">
                <a:solidFill>
                  <a:srgbClr val="FFFF00"/>
                </a:solidFill>
              </a:rPr>
              <a:t> Trời</a:t>
            </a:r>
            <a:r>
              <a:rPr lang="vi-VN" altLang="ja-JP" sz="2000">
                <a:solidFill>
                  <a:srgbClr val="FFFF00"/>
                </a:solidFill>
              </a:rPr>
              <a:t> người ấy ở cùng người!</a:t>
            </a:r>
            <a:r>
              <a:rPr lang="ja-JP" altLang="en-US" sz="2000">
                <a:solidFill>
                  <a:srgbClr val="FFFF00"/>
                </a:solidFill>
              </a:rPr>
              <a:t>”</a:t>
            </a:r>
            <a:r>
              <a:rPr lang="en-US" altLang="ja-JP" sz="2000">
                <a:solidFill>
                  <a:srgbClr val="FFFF00"/>
                </a:solidFill>
              </a:rPr>
              <a:t>  (E-xơ-ra 1:1-3)</a:t>
            </a:r>
          </a:p>
          <a:p>
            <a:pPr eaLnBrk="1" hangingPunct="1"/>
            <a:endParaRPr lang="en-US" altLang="en-US" sz="2000">
              <a:solidFill>
                <a:schemeClr val="bg1"/>
              </a:solidFill>
            </a:endParaRPr>
          </a:p>
          <a:p>
            <a:pPr eaLnBrk="1" hangingPunct="1"/>
            <a:r>
              <a:rPr lang="en-US" altLang="en-US" sz="2800">
                <a:solidFill>
                  <a:schemeClr val="bg1"/>
                </a:solidFill>
                <a:latin typeface="Times New Roman" panose="02020603050405020304" pitchFamily="18" charset="0"/>
              </a:rPr>
              <a:t>Trong số các đế quốc ảnh hưởng trên dân </a:t>
            </a:r>
            <a:r>
              <a:rPr lang="vi-VN" altLang="en-US" sz="2800">
                <a:solidFill>
                  <a:schemeClr val="bg1"/>
                </a:solidFill>
                <a:latin typeface="Times New Roman" panose="02020603050405020304" pitchFamily="18" charset="0"/>
              </a:rPr>
              <a:t>Y-sơ-ra-ên</a:t>
            </a:r>
            <a:r>
              <a:rPr lang="en-US" altLang="en-US" sz="2800">
                <a:solidFill>
                  <a:schemeClr val="bg1"/>
                </a:solidFill>
                <a:latin typeface="Times New Roman" panose="02020603050405020304" pitchFamily="18" charset="0"/>
              </a:rPr>
              <a:t>, người Ba Tư đã làm một điều độc đáo – cho phép </a:t>
            </a:r>
            <a:r>
              <a:rPr lang="en-US" altLang="en-US" sz="2800" b="1" i="1">
                <a:solidFill>
                  <a:srgbClr val="FFC000"/>
                </a:solidFill>
                <a:latin typeface="Times New Roman" panose="02020603050405020304" pitchFamily="18" charset="0"/>
              </a:rPr>
              <a:t>cuộc hồi hương </a:t>
            </a:r>
            <a:r>
              <a:rPr lang="en-US" altLang="en-US" sz="2800">
                <a:solidFill>
                  <a:schemeClr val="bg1"/>
                </a:solidFill>
                <a:latin typeface="Times New Roman" panose="02020603050405020304" pitchFamily="18" charset="0"/>
              </a:rPr>
              <a:t>của dân Giu-đa thuộc vương quốc phiá Nam, </a:t>
            </a:r>
            <a:r>
              <a:rPr lang="en-US" altLang="en-US" sz="2800" b="1" i="1">
                <a:solidFill>
                  <a:srgbClr val="FFC000"/>
                </a:solidFill>
                <a:latin typeface="Times New Roman" panose="02020603050405020304" pitchFamily="18" charset="0"/>
              </a:rPr>
              <a:t>theo lệnh của </a:t>
            </a:r>
            <a:r>
              <a:rPr lang="vi-VN" altLang="en-US" sz="2800" b="1" i="1">
                <a:solidFill>
                  <a:srgbClr val="FFC000"/>
                </a:solidFill>
                <a:latin typeface="Times New Roman" panose="02020603050405020304" pitchFamily="18" charset="0"/>
              </a:rPr>
              <a:t>Đức Chúa Trời</a:t>
            </a:r>
            <a:r>
              <a:rPr lang="en-US" altLang="en-US" sz="2800">
                <a:solidFill>
                  <a:schemeClr val="bg1"/>
                </a:solidFill>
                <a:latin typeface="Times New Roman" panose="02020603050405020304" pitchFamily="18" charset="0"/>
              </a:rPr>
              <a:t> (xem những câu Kinh Thánh ở trên), 70 năm sau khi vua Nê-bu-cát-nết-sa ra lịnh lưu đày họ. </a:t>
            </a:r>
          </a:p>
          <a:p>
            <a:pPr eaLnBrk="1" hangingPunct="1"/>
            <a:endParaRPr lang="en-US" altLang="en-US">
              <a:solidFill>
                <a:srgbClr val="CC9900"/>
              </a:solidFill>
              <a:latin typeface="Times New Roman" panose="02020603050405020304" pitchFamily="18" charset="0"/>
            </a:endParaRPr>
          </a:p>
          <a:p>
            <a:endParaRPr lang="en-US" altLang="en-US">
              <a:solidFill>
                <a:srgbClr val="CC9900"/>
              </a:solidFill>
              <a:latin typeface="Times New Roman" panose="02020603050405020304" pitchFamily="18" charset="0"/>
            </a:endParaRPr>
          </a:p>
        </p:txBody>
      </p:sp>
      <p:sp>
        <p:nvSpPr>
          <p:cNvPr id="122884" name="Text Box 4">
            <a:extLst>
              <a:ext uri="{FF2B5EF4-FFF2-40B4-BE49-F238E27FC236}">
                <a16:creationId xmlns:a16="http://schemas.microsoft.com/office/drawing/2014/main" id="{74CC0D85-C5C7-9A41-ADDE-3AFC0A70CCAD}"/>
              </a:ext>
            </a:extLst>
          </p:cNvPr>
          <p:cNvSpPr txBox="1">
            <a:spLocks noChangeArrowheads="1"/>
          </p:cNvSpPr>
          <p:nvPr/>
        </p:nvSpPr>
        <p:spPr bwMode="auto">
          <a:xfrm>
            <a:off x="152400" y="152400"/>
            <a:ext cx="6858000" cy="646113"/>
          </a:xfrm>
          <a:prstGeom prst="rect">
            <a:avLst/>
          </a:prstGeom>
          <a:gradFill rotWithShape="0">
            <a:gsLst>
              <a:gs pos="0">
                <a:srgbClr val="767676"/>
              </a:gs>
              <a:gs pos="50000">
                <a:schemeClr val="bg1"/>
              </a:gs>
              <a:gs pos="100000">
                <a:srgbClr val="767676"/>
              </a:gs>
            </a:gsLst>
            <a:lin ang="540000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3600" b="1">
                <a:effectLst>
                  <a:outerShdw blurRad="38100" dist="38100" dir="2700000" algn="tl">
                    <a:srgbClr val="FFFFFF"/>
                  </a:outerShdw>
                </a:effectLst>
                <a:latin typeface="Times New Roman" panose="02020603050405020304" pitchFamily="18" charset="0"/>
              </a:rPr>
              <a:t>Ảnh Hưởng của Ba Tư trên Israel</a:t>
            </a:r>
          </a:p>
        </p:txBody>
      </p:sp>
      <p:sp>
        <p:nvSpPr>
          <p:cNvPr id="214020" name="Text Box 5">
            <a:extLst>
              <a:ext uri="{FF2B5EF4-FFF2-40B4-BE49-F238E27FC236}">
                <a16:creationId xmlns:a16="http://schemas.microsoft.com/office/drawing/2014/main" id="{71B3E3B9-80AF-344C-8DE6-081BB436F239}"/>
              </a:ext>
            </a:extLst>
          </p:cNvPr>
          <p:cNvSpPr txBox="1">
            <a:spLocks noChangeArrowheads="1"/>
          </p:cNvSpPr>
          <p:nvPr/>
        </p:nvSpPr>
        <p:spPr bwMode="auto">
          <a:xfrm>
            <a:off x="8382000" y="762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endParaRPr lang="en-US" altLang="en-US" b="1">
              <a:solidFill>
                <a:schemeClr val="bg1"/>
              </a:solidFill>
              <a:latin typeface="Times New Roman" panose="02020603050405020304" pitchFamily="18" charset="0"/>
            </a:endParaRPr>
          </a:p>
        </p:txBody>
      </p:sp>
    </p:spTree>
  </p:cSld>
  <p:clrMapOvr>
    <a:masterClrMapping/>
  </p:clrMapOvr>
  <p:transition>
    <p:fade thruBlk="1"/>
  </p:transition>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17AB20E2-67B4-2843-B04E-D3DD2B8A8671}"/>
              </a:ext>
            </a:extLst>
          </p:cNvPr>
          <p:cNvSpPr>
            <a:spLocks noGrp="1" noChangeArrowheads="1"/>
          </p:cNvSpPr>
          <p:nvPr>
            <p:ph type="ctrTitle"/>
          </p:nvPr>
        </p:nvSpPr>
        <p:spPr>
          <a:xfrm>
            <a:off x="685800" y="2133600"/>
            <a:ext cx="7772400" cy="1470025"/>
          </a:xfrm>
        </p:spPr>
        <p:txBody>
          <a:bodyPr/>
          <a:lstStyle/>
          <a:p>
            <a:pPr eaLnBrk="1" hangingPunct="1"/>
            <a:r>
              <a:rPr lang="en-US" altLang="en-US" sz="6600">
                <a:solidFill>
                  <a:srgbClr val="CC6600"/>
                </a:solidFill>
              </a:rPr>
              <a:t>Êđôm</a:t>
            </a:r>
            <a:endParaRPr lang="en-US" altLang="en-US">
              <a:solidFill>
                <a:srgbClr val="CC6600"/>
              </a:solidFill>
            </a:endParaRPr>
          </a:p>
        </p:txBody>
      </p:sp>
      <p:pic>
        <p:nvPicPr>
          <p:cNvPr id="215043" name="Picture 3" descr="people1">
            <a:extLst>
              <a:ext uri="{FF2B5EF4-FFF2-40B4-BE49-F238E27FC236}">
                <a16:creationId xmlns:a16="http://schemas.microsoft.com/office/drawing/2014/main" id="{148FF3D8-40AA-0E4F-8194-3C217998A0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30300"/>
            <a:ext cx="9144000"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4" name="Rectangle 4">
            <a:extLst>
              <a:ext uri="{FF2B5EF4-FFF2-40B4-BE49-F238E27FC236}">
                <a16:creationId xmlns:a16="http://schemas.microsoft.com/office/drawing/2014/main" id="{A30251A2-E01F-6345-B1AA-BCDB3917698F}"/>
              </a:ext>
            </a:extLst>
          </p:cNvPr>
          <p:cNvSpPr>
            <a:spLocks noGrp="1" noChangeArrowheads="1"/>
          </p:cNvSpPr>
          <p:nvPr>
            <p:ph type="subTitle" idx="1"/>
          </p:nvPr>
        </p:nvSpPr>
        <p:spPr>
          <a:xfrm>
            <a:off x="1219200" y="3581400"/>
            <a:ext cx="7391400" cy="2895600"/>
          </a:xfrm>
        </p:spPr>
        <p:txBody>
          <a:bodyPr/>
          <a:lstStyle/>
          <a:p>
            <a:pPr eaLnBrk="1" hangingPunct="1"/>
            <a:r>
              <a:rPr lang="en-US" altLang="en-US"/>
              <a:t>Lý lịch</a:t>
            </a:r>
          </a:p>
          <a:p>
            <a:pPr eaLnBrk="1" hangingPunct="1"/>
            <a:r>
              <a:rPr lang="en-US" altLang="en-US"/>
              <a:t>Địa dư</a:t>
            </a:r>
          </a:p>
          <a:p>
            <a:pPr eaLnBrk="1" hangingPunct="1"/>
            <a:r>
              <a:rPr lang="en-US" altLang="en-US"/>
              <a:t>Thần thánh vàVăn chương</a:t>
            </a:r>
          </a:p>
          <a:p>
            <a:pPr eaLnBrk="1" hangingPunct="1"/>
            <a:r>
              <a:rPr lang="en-US" altLang="en-US"/>
              <a:t>Tầm quan trọng của Lịch sử và Israel</a:t>
            </a:r>
          </a:p>
          <a:p>
            <a:pPr eaLnBrk="1" hangingPunct="1"/>
            <a:r>
              <a:rPr lang="en-US" altLang="en-US"/>
              <a:t>Những Bài học</a:t>
            </a:r>
          </a:p>
          <a:p>
            <a:pPr eaLnBrk="1" hangingPunct="1"/>
            <a:endParaRPr lang="en-US" alt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2">
            <a:extLst>
              <a:ext uri="{FF2B5EF4-FFF2-40B4-BE49-F238E27FC236}">
                <a16:creationId xmlns:a16="http://schemas.microsoft.com/office/drawing/2014/main" id="{46A24E88-D8FD-9F4A-926C-9E248785788B}"/>
              </a:ext>
            </a:extLst>
          </p:cNvPr>
          <p:cNvSpPr>
            <a:spLocks noChangeArrowheads="1"/>
          </p:cNvSpPr>
          <p:nvPr/>
        </p:nvSpPr>
        <p:spPr bwMode="auto">
          <a:xfrm>
            <a:off x="0" y="0"/>
            <a:ext cx="9144000" cy="6858000"/>
          </a:xfrm>
          <a:prstGeom prst="rect">
            <a:avLst/>
          </a:prstGeom>
          <a:solidFill>
            <a:srgbClr val="FFFFE1"/>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pic>
        <p:nvPicPr>
          <p:cNvPr id="217090" name="Picture 3" descr="OJBSO025">
            <a:extLst>
              <a:ext uri="{FF2B5EF4-FFF2-40B4-BE49-F238E27FC236}">
                <a16:creationId xmlns:a16="http://schemas.microsoft.com/office/drawing/2014/main" id="{A896E8E1-B086-8840-9483-02185FA8C6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5900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1" name="Text Box 4">
            <a:extLst>
              <a:ext uri="{FF2B5EF4-FFF2-40B4-BE49-F238E27FC236}">
                <a16:creationId xmlns:a16="http://schemas.microsoft.com/office/drawing/2014/main" id="{87199C79-A032-8D4A-A861-EE4D6F598B2D}"/>
              </a:ext>
            </a:extLst>
          </p:cNvPr>
          <p:cNvSpPr txBox="1">
            <a:spLocks noChangeArrowheads="1"/>
          </p:cNvSpPr>
          <p:nvPr/>
        </p:nvSpPr>
        <p:spPr bwMode="auto">
          <a:xfrm>
            <a:off x="4876800" y="6248400"/>
            <a:ext cx="426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r>
              <a:rPr lang="en-US" altLang="en-US" sz="3200" b="1">
                <a:latin typeface="Times New Roman" panose="02020603050405020304" pitchFamily="18" charset="0"/>
              </a:rPr>
              <a:t>Sáng thế ký 27:1-40</a:t>
            </a:r>
          </a:p>
        </p:txBody>
      </p:sp>
    </p:spTree>
  </p:cSld>
  <p:clrMapOvr>
    <a:masterClrMapping/>
  </p:clrMapOvr>
  <p:transition spd="med">
    <p:randomBar dir="ver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esau_jacob01">
            <a:extLst>
              <a:ext uri="{FF2B5EF4-FFF2-40B4-BE49-F238E27FC236}">
                <a16:creationId xmlns:a16="http://schemas.microsoft.com/office/drawing/2014/main" id="{7518B37C-FB64-9B43-9669-244AEB6F6B3D}"/>
              </a:ext>
            </a:extLst>
          </p:cNvPr>
          <p:cNvPicPr>
            <a:picLocks noGrp="1" noChangeAspect="1" noChangeArrowheads="1"/>
          </p:cNvPicPr>
          <p:nvPr>
            <p:ph sz="half" idx="2"/>
          </p:nvPr>
        </p:nvPicPr>
        <p:blipFill>
          <a:blip r:embed="rId3">
            <a:lum bright="20000" contrast="-34000"/>
            <a:extLst>
              <a:ext uri="{28A0092B-C50C-407E-A947-70E740481C1C}">
                <a14:useLocalDpi xmlns:a14="http://schemas.microsoft.com/office/drawing/2010/main" val="0"/>
              </a:ext>
            </a:extLst>
          </a:blip>
          <a:srcRect/>
          <a:stretch>
            <a:fillRect/>
          </a:stretch>
        </p:blipFill>
        <p:spPr>
          <a:xfrm>
            <a:off x="0" y="0"/>
            <a:ext cx="9144000" cy="6999288"/>
          </a:xfrm>
        </p:spPr>
      </p:pic>
      <p:sp>
        <p:nvSpPr>
          <p:cNvPr id="128003" name="Rectangle 3">
            <a:extLst>
              <a:ext uri="{FF2B5EF4-FFF2-40B4-BE49-F238E27FC236}">
                <a16:creationId xmlns:a16="http://schemas.microsoft.com/office/drawing/2014/main" id="{145AC838-0513-B643-AB5C-2CB1C48901E8}"/>
              </a:ext>
            </a:extLst>
          </p:cNvPr>
          <p:cNvSpPr>
            <a:spLocks noGrp="1" noChangeArrowheads="1"/>
          </p:cNvSpPr>
          <p:nvPr>
            <p:ph type="title"/>
          </p:nvPr>
        </p:nvSpPr>
        <p:spPr>
          <a:gradFill rotWithShape="0">
            <a:gsLst>
              <a:gs pos="0">
                <a:schemeClr val="accent1">
                  <a:alpha val="33000"/>
                </a:schemeClr>
              </a:gs>
              <a:gs pos="100000">
                <a:schemeClr val="accent1">
                  <a:gamma/>
                  <a:shade val="66667"/>
                  <a:invGamma/>
                  <a:alpha val="27000"/>
                </a:schemeClr>
              </a:gs>
            </a:gsLst>
            <a:lin ang="5400000" scaled="1"/>
          </a:gradFill>
        </p:spPr>
        <p:txBody>
          <a:bodyPr/>
          <a:lstStyle/>
          <a:p>
            <a:pPr eaLnBrk="1" hangingPunct="1">
              <a:defRPr/>
            </a:pPr>
            <a:r>
              <a:rPr lang="en-US" b="1">
                <a:solidFill>
                  <a:schemeClr val="accent2"/>
                </a:solidFill>
                <a:effectLst>
                  <a:outerShdw blurRad="38100" dist="38100" dir="2700000" algn="tl">
                    <a:srgbClr val="000000"/>
                  </a:outerShdw>
                </a:effectLst>
                <a:ea typeface="+mj-ea"/>
              </a:rPr>
              <a:t>Edom</a:t>
            </a:r>
            <a:endParaRPr lang="en-US">
              <a:ea typeface="+mj-ea"/>
            </a:endParaRPr>
          </a:p>
        </p:txBody>
      </p:sp>
      <p:sp>
        <p:nvSpPr>
          <p:cNvPr id="128004" name="Rectangle 4">
            <a:extLst>
              <a:ext uri="{FF2B5EF4-FFF2-40B4-BE49-F238E27FC236}">
                <a16:creationId xmlns:a16="http://schemas.microsoft.com/office/drawing/2014/main" id="{17668470-79A4-3C44-A743-CE65F41D004B}"/>
              </a:ext>
            </a:extLst>
          </p:cNvPr>
          <p:cNvSpPr>
            <a:spLocks noChangeArrowheads="1"/>
          </p:cNvSpPr>
          <p:nvPr/>
        </p:nvSpPr>
        <p:spPr bwMode="auto">
          <a:xfrm>
            <a:off x="0" y="1447800"/>
            <a:ext cx="9144000" cy="4724400"/>
          </a:xfrm>
          <a:prstGeom prst="rect">
            <a:avLst/>
          </a:prstGeom>
          <a:solidFill>
            <a:schemeClr val="accent1">
              <a:alpha val="5411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28005" name="Rectangle 5">
            <a:extLst>
              <a:ext uri="{FF2B5EF4-FFF2-40B4-BE49-F238E27FC236}">
                <a16:creationId xmlns:a16="http://schemas.microsoft.com/office/drawing/2014/main" id="{424F8234-4539-4449-86A2-6C77D15E2F34}"/>
              </a:ext>
            </a:extLst>
          </p:cNvPr>
          <p:cNvSpPr>
            <a:spLocks noGrp="1" noChangeArrowheads="1"/>
          </p:cNvSpPr>
          <p:nvPr>
            <p:ph type="body" sz="half" idx="1"/>
          </p:nvPr>
        </p:nvSpPr>
        <p:spPr>
          <a:xfrm>
            <a:off x="609600" y="1447800"/>
            <a:ext cx="8153400" cy="4830763"/>
          </a:xfrm>
        </p:spPr>
        <p:txBody>
          <a:bodyPr/>
          <a:lstStyle/>
          <a:p>
            <a:pPr eaLnBrk="1" hangingPunct="1">
              <a:lnSpc>
                <a:spcPct val="90000"/>
              </a:lnSpc>
            </a:pPr>
            <a:r>
              <a:rPr lang="en-US" altLang="zh-CN" sz="3000" b="1">
                <a:ea typeface="SimSun" panose="02010600030101010101" pitchFamily="2" charset="-122"/>
              </a:rPr>
              <a:t>Ba nguồn gốc của tên:</a:t>
            </a:r>
          </a:p>
          <a:p>
            <a:pPr lvl="1" eaLnBrk="1" hangingPunct="1">
              <a:lnSpc>
                <a:spcPct val="90000"/>
              </a:lnSpc>
            </a:pPr>
            <a:r>
              <a:rPr lang="en-US" altLang="zh-CN" sz="3000">
                <a:ea typeface="SimSun" panose="02010600030101010101" pitchFamily="2" charset="-122"/>
              </a:rPr>
              <a:t>Vách đá sa thạch đỏ trong xứ</a:t>
            </a:r>
          </a:p>
          <a:p>
            <a:pPr lvl="1" eaLnBrk="1" hangingPunct="1">
              <a:lnSpc>
                <a:spcPct val="90000"/>
              </a:lnSpc>
            </a:pPr>
            <a:r>
              <a:rPr lang="en-US" altLang="zh-CN" sz="3000">
                <a:ea typeface="SimSun" panose="02010600030101010101" pitchFamily="2" charset="-122"/>
              </a:rPr>
              <a:t>Esau khi sinh ra có mái tóc màu đỏ</a:t>
            </a:r>
          </a:p>
          <a:p>
            <a:pPr lvl="1" eaLnBrk="1" hangingPunct="1">
              <a:lnSpc>
                <a:spcPct val="90000"/>
              </a:lnSpc>
            </a:pPr>
            <a:r>
              <a:rPr lang="en-US" altLang="zh-CN" sz="3000">
                <a:ea typeface="SimSun" panose="02010600030101010101" pitchFamily="2" charset="-122"/>
              </a:rPr>
              <a:t>Cháo đậu đỏ Esau ăn để đổi quyền trưởng nam</a:t>
            </a:r>
          </a:p>
          <a:p>
            <a:pPr eaLnBrk="1" hangingPunct="1">
              <a:lnSpc>
                <a:spcPct val="90000"/>
              </a:lnSpc>
            </a:pPr>
            <a:r>
              <a:rPr lang="en-US" altLang="zh-CN" sz="3000" b="1">
                <a:ea typeface="SimSun" panose="02010600030101010101" pitchFamily="2" charset="-122"/>
              </a:rPr>
              <a:t>Vùng đất do con cháu Esau chiếm giữ vốn thuộc về Sê i rơ </a:t>
            </a:r>
          </a:p>
          <a:p>
            <a:pPr eaLnBrk="1" hangingPunct="1">
              <a:lnSpc>
                <a:spcPct val="90000"/>
              </a:lnSpc>
            </a:pPr>
            <a:r>
              <a:rPr lang="en-US" altLang="en-US" sz="3000" b="1">
                <a:ea typeface="SimSun" panose="02010600030101010101" pitchFamily="2" charset="-122"/>
              </a:rPr>
              <a:t>Liên hệ với Núi Sêirơ và Iđumê trong Kinh Thánh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28002"/>
                                        </p:tgtEl>
                                        <p:attrNameLst>
                                          <p:attrName>style.visibility</p:attrName>
                                        </p:attrNameLst>
                                      </p:cBhvr>
                                      <p:to>
                                        <p:strVal val="visible"/>
                                      </p:to>
                                    </p:set>
                                    <p:anim calcmode="lin" valueType="num">
                                      <p:cBhvr additive="base">
                                        <p:cTn id="7" dur="500" fill="hold"/>
                                        <p:tgtEl>
                                          <p:spTgt spid="128002"/>
                                        </p:tgtEl>
                                        <p:attrNameLst>
                                          <p:attrName>ppt_x</p:attrName>
                                        </p:attrNameLst>
                                      </p:cBhvr>
                                      <p:tavLst>
                                        <p:tav tm="0">
                                          <p:val>
                                            <p:strVal val="#ppt_x"/>
                                          </p:val>
                                        </p:tav>
                                        <p:tav tm="100000">
                                          <p:val>
                                            <p:strVal val="#ppt_x"/>
                                          </p:val>
                                        </p:tav>
                                      </p:tavLst>
                                    </p:anim>
                                    <p:anim calcmode="lin" valueType="num">
                                      <p:cBhvr additive="base">
                                        <p:cTn id="8" dur="500" fill="hold"/>
                                        <p:tgtEl>
                                          <p:spTgt spid="12800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128004"/>
                                        </p:tgtEl>
                                        <p:attrNameLst>
                                          <p:attrName>style.visibility</p:attrName>
                                        </p:attrNameLst>
                                      </p:cBhvr>
                                      <p:to>
                                        <p:strVal val="visible"/>
                                      </p:to>
                                    </p:set>
                                    <p:animEffect transition="in" filter="diamond(in)">
                                      <p:cBhvr>
                                        <p:cTn id="13" dur="2000"/>
                                        <p:tgtEl>
                                          <p:spTgt spid="128004"/>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28005">
                                            <p:txEl>
                                              <p:pRg st="0" end="0"/>
                                            </p:txEl>
                                          </p:spTgt>
                                        </p:tgtEl>
                                        <p:attrNameLst>
                                          <p:attrName>style.visibility</p:attrName>
                                        </p:attrNameLst>
                                      </p:cBhvr>
                                      <p:to>
                                        <p:strVal val="visible"/>
                                      </p:to>
                                    </p:set>
                                    <p:animEffect transition="in" filter="blinds(horizontal)">
                                      <p:cBhvr>
                                        <p:cTn id="16" dur="500"/>
                                        <p:tgtEl>
                                          <p:spTgt spid="128005">
                                            <p:txEl>
                                              <p:pRg st="0" end="0"/>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28005">
                                            <p:txEl>
                                              <p:pRg st="1" end="1"/>
                                            </p:txEl>
                                          </p:spTgt>
                                        </p:tgtEl>
                                        <p:attrNameLst>
                                          <p:attrName>style.visibility</p:attrName>
                                        </p:attrNameLst>
                                      </p:cBhvr>
                                      <p:to>
                                        <p:strVal val="visible"/>
                                      </p:to>
                                    </p:set>
                                    <p:animEffect transition="in" filter="blinds(horizontal)">
                                      <p:cBhvr>
                                        <p:cTn id="19" dur="500"/>
                                        <p:tgtEl>
                                          <p:spTgt spid="128005">
                                            <p:txEl>
                                              <p:pRg st="1" end="1"/>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28005">
                                            <p:txEl>
                                              <p:pRg st="2" end="2"/>
                                            </p:txEl>
                                          </p:spTgt>
                                        </p:tgtEl>
                                        <p:attrNameLst>
                                          <p:attrName>style.visibility</p:attrName>
                                        </p:attrNameLst>
                                      </p:cBhvr>
                                      <p:to>
                                        <p:strVal val="visible"/>
                                      </p:to>
                                    </p:set>
                                    <p:animEffect transition="in" filter="blinds(horizontal)">
                                      <p:cBhvr>
                                        <p:cTn id="22" dur="500"/>
                                        <p:tgtEl>
                                          <p:spTgt spid="128005">
                                            <p:txEl>
                                              <p:pRg st="2" end="2"/>
                                            </p:txEl>
                                          </p:spTgt>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28005">
                                            <p:txEl>
                                              <p:pRg st="3" end="3"/>
                                            </p:txEl>
                                          </p:spTgt>
                                        </p:tgtEl>
                                        <p:attrNameLst>
                                          <p:attrName>style.visibility</p:attrName>
                                        </p:attrNameLst>
                                      </p:cBhvr>
                                      <p:to>
                                        <p:strVal val="visible"/>
                                      </p:to>
                                    </p:set>
                                    <p:animEffect transition="in" filter="blinds(horizontal)">
                                      <p:cBhvr>
                                        <p:cTn id="25" dur="500"/>
                                        <p:tgtEl>
                                          <p:spTgt spid="128005">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28005">
                                            <p:txEl>
                                              <p:pRg st="4" end="4"/>
                                            </p:txEl>
                                          </p:spTgt>
                                        </p:tgtEl>
                                        <p:attrNameLst>
                                          <p:attrName>style.visibility</p:attrName>
                                        </p:attrNameLst>
                                      </p:cBhvr>
                                      <p:to>
                                        <p:strVal val="visible"/>
                                      </p:to>
                                    </p:set>
                                    <p:animEffect transition="in" filter="blinds(horizontal)">
                                      <p:cBhvr>
                                        <p:cTn id="30" dur="500"/>
                                        <p:tgtEl>
                                          <p:spTgt spid="128005">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28005">
                                            <p:txEl>
                                              <p:pRg st="5" end="5"/>
                                            </p:txEl>
                                          </p:spTgt>
                                        </p:tgtEl>
                                        <p:attrNameLst>
                                          <p:attrName>style.visibility</p:attrName>
                                        </p:attrNameLst>
                                      </p:cBhvr>
                                      <p:to>
                                        <p:strVal val="visible"/>
                                      </p:to>
                                    </p:set>
                                    <p:animEffect transition="in" filter="blinds(horizontal)">
                                      <p:cBhvr>
                                        <p:cTn id="35" dur="500"/>
                                        <p:tgtEl>
                                          <p:spTgt spid="12800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4" grpId="0" animBg="1"/>
      <p:bldP spid="128005"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AAA078"/>
        </a:solidFill>
        <a:effectLst/>
      </p:bgPr>
    </p:bg>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9E6E9AAA-B71F-3E40-AC39-5F2283D8DEF9}"/>
              </a:ext>
            </a:extLst>
          </p:cNvPr>
          <p:cNvSpPr>
            <a:spLocks noGrp="1" noChangeArrowheads="1"/>
          </p:cNvSpPr>
          <p:nvPr>
            <p:ph type="title"/>
          </p:nvPr>
        </p:nvSpPr>
        <p:spPr>
          <a:xfrm>
            <a:off x="457200" y="0"/>
            <a:ext cx="8229600" cy="1143000"/>
          </a:xfrm>
        </p:spPr>
        <p:txBody>
          <a:bodyPr/>
          <a:lstStyle/>
          <a:p>
            <a:pPr eaLnBrk="1" hangingPunct="1"/>
            <a:r>
              <a:rPr lang="en-US" altLang="en-US"/>
              <a:t>Dân Edôm</a:t>
            </a:r>
          </a:p>
        </p:txBody>
      </p:sp>
      <p:sp>
        <p:nvSpPr>
          <p:cNvPr id="130051" name="Rectangle 3">
            <a:extLst>
              <a:ext uri="{FF2B5EF4-FFF2-40B4-BE49-F238E27FC236}">
                <a16:creationId xmlns:a16="http://schemas.microsoft.com/office/drawing/2014/main" id="{78B72AAA-1C8F-974E-BB48-B7A8F92FD14B}"/>
              </a:ext>
            </a:extLst>
          </p:cNvPr>
          <p:cNvSpPr>
            <a:spLocks noGrp="1" noChangeArrowheads="1"/>
          </p:cNvSpPr>
          <p:nvPr>
            <p:ph type="body" sz="half" idx="1"/>
          </p:nvPr>
        </p:nvSpPr>
        <p:spPr>
          <a:xfrm>
            <a:off x="457200" y="1447800"/>
            <a:ext cx="8153400" cy="4678363"/>
          </a:xfrm>
        </p:spPr>
        <p:txBody>
          <a:bodyPr/>
          <a:lstStyle/>
          <a:p>
            <a:pPr eaLnBrk="1" hangingPunct="1"/>
            <a:r>
              <a:rPr lang="en-US" altLang="zh-CN" sz="2800" b="1">
                <a:ea typeface="SimSun" panose="02010600030101010101" pitchFamily="2" charset="-122"/>
              </a:rPr>
              <a:t>Hậu tự của Esau (Sáng 36:1-17)</a:t>
            </a:r>
          </a:p>
          <a:p>
            <a:pPr eaLnBrk="1" hangingPunct="1"/>
            <a:endParaRPr lang="en-US" altLang="zh-CN" sz="2800" b="1">
              <a:ea typeface="SimSun" panose="02010600030101010101" pitchFamily="2" charset="-122"/>
            </a:endParaRPr>
          </a:p>
          <a:p>
            <a:pPr eaLnBrk="1" hangingPunct="1"/>
            <a:r>
              <a:rPr lang="en-US" altLang="zh-CN" sz="2800" b="1">
                <a:ea typeface="SimSun" panose="02010600030101010101" pitchFamily="2" charset="-122"/>
              </a:rPr>
              <a:t>Được đề cập trong bảng Ugarit ở Ras Shamra theo truyền thuyết của vua Keret</a:t>
            </a:r>
          </a:p>
          <a:p>
            <a:pPr eaLnBrk="1" hangingPunct="1">
              <a:buFontTx/>
              <a:buNone/>
            </a:pPr>
            <a:r>
              <a:rPr lang="en-US" altLang="zh-CN" sz="2800" b="1">
                <a:ea typeface="SimSun" panose="02010600030101010101" pitchFamily="2" charset="-122"/>
              </a:rPr>
              <a:t> </a:t>
            </a:r>
          </a:p>
          <a:p>
            <a:pPr eaLnBrk="1" hangingPunct="1"/>
            <a:endParaRPr lang="en-US" altLang="zh-CN" sz="2800" b="1">
              <a:ea typeface="SimSun" panose="02010600030101010101" pitchFamily="2" charset="-122"/>
            </a:endParaRPr>
          </a:p>
          <a:p>
            <a:pPr eaLnBrk="1" hangingPunct="1"/>
            <a:r>
              <a:rPr lang="en-US" altLang="zh-CN" sz="2800" b="1">
                <a:ea typeface="SimSun" panose="02010600030101010101" pitchFamily="2" charset="-122"/>
              </a:rPr>
              <a:t>Người Ai cập ghi lại rằng vào cuối thế kỷ 13 T.C. có những người du mục Ê đôm được phép vào Ai cập  để tìm lương thực trong cơn đói kém.</a:t>
            </a:r>
          </a:p>
        </p:txBody>
      </p:sp>
      <p:pic>
        <p:nvPicPr>
          <p:cNvPr id="221188" name="Picture 4" descr="Esau">
            <a:extLst>
              <a:ext uri="{FF2B5EF4-FFF2-40B4-BE49-F238E27FC236}">
                <a16:creationId xmlns:a16="http://schemas.microsoft.com/office/drawing/2014/main" id="{DBBBAF09-1AA1-B048-AAB7-8EAFFA131C10}"/>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1676400" y="990600"/>
            <a:ext cx="6248400" cy="460375"/>
          </a:xfrm>
        </p:spPr>
      </p:pic>
      <p:pic>
        <p:nvPicPr>
          <p:cNvPr id="130053" name="Picture 5" descr="ras_shamra">
            <a:extLst>
              <a:ext uri="{FF2B5EF4-FFF2-40B4-BE49-F238E27FC236}">
                <a16:creationId xmlns:a16="http://schemas.microsoft.com/office/drawing/2014/main" id="{69B00FE6-3603-C944-9D5E-543E5BE872D2}"/>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l="9435" t="28914" r="11320" b="36125"/>
          <a:stretch>
            <a:fillRect/>
          </a:stretch>
        </p:blipFill>
        <p:spPr>
          <a:xfrm>
            <a:off x="5943600" y="3352800"/>
            <a:ext cx="3200400" cy="7620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0051">
                                            <p:txEl>
                                              <p:pRg st="0" end="0"/>
                                            </p:txEl>
                                          </p:spTgt>
                                        </p:tgtEl>
                                        <p:attrNameLst>
                                          <p:attrName>style.visibility</p:attrName>
                                        </p:attrNameLst>
                                      </p:cBhvr>
                                      <p:to>
                                        <p:strVal val="visible"/>
                                      </p:to>
                                    </p:set>
                                    <p:animEffect transition="in" filter="checkerboard(across)">
                                      <p:cBhvr>
                                        <p:cTn id="7" dur="500"/>
                                        <p:tgtEl>
                                          <p:spTgt spid="1300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0051">
                                            <p:txEl>
                                              <p:pRg st="2" end="2"/>
                                            </p:txEl>
                                          </p:spTgt>
                                        </p:tgtEl>
                                        <p:attrNameLst>
                                          <p:attrName>style.visibility</p:attrName>
                                        </p:attrNameLst>
                                      </p:cBhvr>
                                      <p:to>
                                        <p:strVal val="visible"/>
                                      </p:to>
                                    </p:set>
                                    <p:animEffect transition="in" filter="checkerboard(across)">
                                      <p:cBhvr>
                                        <p:cTn id="12" dur="500"/>
                                        <p:tgtEl>
                                          <p:spTgt spid="13005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30053"/>
                                        </p:tgtEl>
                                        <p:attrNameLst>
                                          <p:attrName>style.visibility</p:attrName>
                                        </p:attrNameLst>
                                      </p:cBhvr>
                                      <p:to>
                                        <p:strVal val="visible"/>
                                      </p:to>
                                    </p:set>
                                    <p:anim calcmode="lin" valueType="num">
                                      <p:cBhvr additive="base">
                                        <p:cTn id="17" dur="500" fill="hold"/>
                                        <p:tgtEl>
                                          <p:spTgt spid="130053"/>
                                        </p:tgtEl>
                                        <p:attrNameLst>
                                          <p:attrName>ppt_x</p:attrName>
                                        </p:attrNameLst>
                                      </p:cBhvr>
                                      <p:tavLst>
                                        <p:tav tm="0">
                                          <p:val>
                                            <p:strVal val="#ppt_x"/>
                                          </p:val>
                                        </p:tav>
                                        <p:tav tm="100000">
                                          <p:val>
                                            <p:strVal val="#ppt_x"/>
                                          </p:val>
                                        </p:tav>
                                      </p:tavLst>
                                    </p:anim>
                                    <p:anim calcmode="lin" valueType="num">
                                      <p:cBhvr additive="base">
                                        <p:cTn id="18" dur="500" fill="hold"/>
                                        <p:tgtEl>
                                          <p:spTgt spid="130053"/>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30051">
                                            <p:txEl>
                                              <p:pRg st="5" end="5"/>
                                            </p:txEl>
                                          </p:spTgt>
                                        </p:tgtEl>
                                        <p:attrNameLst>
                                          <p:attrName>style.visibility</p:attrName>
                                        </p:attrNameLst>
                                      </p:cBhvr>
                                      <p:to>
                                        <p:strVal val="visible"/>
                                      </p:to>
                                    </p:set>
                                    <p:animEffect transition="in" filter="checkerboard(across)">
                                      <p:cBhvr>
                                        <p:cTn id="23" dur="500"/>
                                        <p:tgtEl>
                                          <p:spTgt spid="13005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build="p"/>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DC0B4921-4BA0-FE48-906F-EBE8074627F1}"/>
              </a:ext>
            </a:extLst>
          </p:cNvPr>
          <p:cNvSpPr>
            <a:spLocks noGrp="1" noChangeArrowheads="1"/>
          </p:cNvSpPr>
          <p:nvPr>
            <p:ph type="title"/>
          </p:nvPr>
        </p:nvSpPr>
        <p:spPr/>
        <p:txBody>
          <a:bodyPr/>
          <a:lstStyle/>
          <a:p>
            <a:pPr eaLnBrk="1" hangingPunct="1"/>
            <a:r>
              <a:rPr lang="en-US" altLang="zh-CN">
                <a:ea typeface="SimSun" panose="02010600030101010101" pitchFamily="2" charset="-122"/>
              </a:rPr>
              <a:t>Họ sống thời nào?</a:t>
            </a:r>
            <a:endParaRPr lang="en-US" altLang="en-US"/>
          </a:p>
        </p:txBody>
      </p:sp>
      <p:sp>
        <p:nvSpPr>
          <p:cNvPr id="132099" name="Rectangle 3">
            <a:extLst>
              <a:ext uri="{FF2B5EF4-FFF2-40B4-BE49-F238E27FC236}">
                <a16:creationId xmlns:a16="http://schemas.microsoft.com/office/drawing/2014/main" id="{2BCDE2D7-52A1-3649-B6ED-57073A46C983}"/>
              </a:ext>
            </a:extLst>
          </p:cNvPr>
          <p:cNvSpPr>
            <a:spLocks noChangeArrowheads="1"/>
          </p:cNvSpPr>
          <p:nvPr/>
        </p:nvSpPr>
        <p:spPr bwMode="auto">
          <a:xfrm>
            <a:off x="1143000" y="1447800"/>
            <a:ext cx="8001000" cy="5410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32100" name="Rectangle 4">
            <a:extLst>
              <a:ext uri="{FF2B5EF4-FFF2-40B4-BE49-F238E27FC236}">
                <a16:creationId xmlns:a16="http://schemas.microsoft.com/office/drawing/2014/main" id="{D80D75AB-0742-5442-956D-0194AA22EE69}"/>
              </a:ext>
            </a:extLst>
          </p:cNvPr>
          <p:cNvSpPr>
            <a:spLocks noGrp="1" noChangeArrowheads="1"/>
          </p:cNvSpPr>
          <p:nvPr>
            <p:ph type="body" idx="1"/>
          </p:nvPr>
        </p:nvSpPr>
        <p:spPr>
          <a:xfrm>
            <a:off x="1447800" y="1600200"/>
            <a:ext cx="7696200" cy="4983163"/>
          </a:xfrm>
        </p:spPr>
        <p:txBody>
          <a:bodyPr/>
          <a:lstStyle/>
          <a:p>
            <a:pPr eaLnBrk="1" hangingPunct="1"/>
            <a:r>
              <a:rPr lang="en-US" altLang="zh-CN" sz="2400">
                <a:solidFill>
                  <a:srgbClr val="FFFF00"/>
                </a:solidFill>
                <a:ea typeface="SimSun" panose="02010600030101010101" pitchFamily="2" charset="-122"/>
              </a:rPr>
              <a:t>Khảo cổ học hiện đại cho thấy vùng đất được chiếm cứ trước thời Ê sau.</a:t>
            </a:r>
          </a:p>
          <a:p>
            <a:pPr eaLnBrk="1" hangingPunct="1"/>
            <a:endParaRPr lang="en-US" altLang="zh-CN" sz="2400">
              <a:solidFill>
                <a:srgbClr val="FFFF00"/>
              </a:solidFill>
              <a:ea typeface="SimSun" panose="02010600030101010101" pitchFamily="2" charset="-122"/>
            </a:endParaRPr>
          </a:p>
          <a:p>
            <a:pPr eaLnBrk="1" hangingPunct="1"/>
            <a:r>
              <a:rPr lang="en-US" altLang="zh-CN" sz="2400">
                <a:solidFill>
                  <a:srgbClr val="FFFF00"/>
                </a:solidFill>
                <a:ea typeface="SimSun" panose="02010600030101010101" pitchFamily="2" charset="-122"/>
              </a:rPr>
              <a:t>Con cháu Esau di cư tới vùng này và trở thành nhóm người đông nhất  kết hợp với người địa phương Hôrit (Sáng 14:6) </a:t>
            </a:r>
          </a:p>
          <a:p>
            <a:pPr eaLnBrk="1" hangingPunct="1"/>
            <a:endParaRPr lang="en-US" altLang="zh-CN" sz="2400">
              <a:solidFill>
                <a:srgbClr val="FFFF00"/>
              </a:solidFill>
              <a:ea typeface="SimSun" panose="02010600030101010101" pitchFamily="2" charset="-122"/>
            </a:endParaRPr>
          </a:p>
          <a:p>
            <a:pPr eaLnBrk="1" hangingPunct="1"/>
            <a:r>
              <a:rPr lang="en-US" altLang="zh-CN" sz="2400">
                <a:solidFill>
                  <a:srgbClr val="FFFF00"/>
                </a:solidFill>
                <a:ea typeface="SimSun" panose="02010600030101010101" pitchFamily="2" charset="-122"/>
              </a:rPr>
              <a:t>Sau năm 1850 TC có một khoảng trống trong văn hóa  Edom cho đến trước năm 1300 TC và dân du mục chiếm cứ đất này.</a:t>
            </a:r>
            <a:endParaRPr lang="en-US" altLang="en-US" sz="240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32098"/>
                                        </p:tgtEl>
                                        <p:attrNameLst>
                                          <p:attrName>style.visibility</p:attrName>
                                        </p:attrNameLst>
                                      </p:cBhvr>
                                      <p:to>
                                        <p:strVal val="visible"/>
                                      </p:to>
                                    </p:set>
                                    <p:animEffect transition="in" filter="checkerboard(across)">
                                      <p:cBhvr>
                                        <p:cTn id="7" dur="500"/>
                                        <p:tgtEl>
                                          <p:spTgt spid="1320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2099"/>
                                        </p:tgtEl>
                                        <p:attrNameLst>
                                          <p:attrName>style.visibility</p:attrName>
                                        </p:attrNameLst>
                                      </p:cBhvr>
                                      <p:to>
                                        <p:strVal val="visible"/>
                                      </p:to>
                                    </p:set>
                                    <p:animEffect transition="in" filter="wipe(down)">
                                      <p:cBhvr>
                                        <p:cTn id="12" dur="500"/>
                                        <p:tgtEl>
                                          <p:spTgt spid="132099"/>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132100">
                                            <p:txEl>
                                              <p:pRg st="0" end="0"/>
                                            </p:txEl>
                                          </p:spTgt>
                                        </p:tgtEl>
                                        <p:attrNameLst>
                                          <p:attrName>style.visibility</p:attrName>
                                        </p:attrNameLst>
                                      </p:cBhvr>
                                      <p:to>
                                        <p:strVal val="visible"/>
                                      </p:to>
                                    </p:set>
                                    <p:animEffect transition="in" filter="blinds(horizontal)">
                                      <p:cBhvr>
                                        <p:cTn id="16" dur="500"/>
                                        <p:tgtEl>
                                          <p:spTgt spid="132100">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32100">
                                            <p:txEl>
                                              <p:pRg st="2" end="2"/>
                                            </p:txEl>
                                          </p:spTgt>
                                        </p:tgtEl>
                                        <p:attrNameLst>
                                          <p:attrName>style.visibility</p:attrName>
                                        </p:attrNameLst>
                                      </p:cBhvr>
                                      <p:to>
                                        <p:strVal val="visible"/>
                                      </p:to>
                                    </p:set>
                                    <p:animEffect transition="in" filter="blinds(horizontal)">
                                      <p:cBhvr>
                                        <p:cTn id="21" dur="500"/>
                                        <p:tgtEl>
                                          <p:spTgt spid="132100">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32100">
                                            <p:txEl>
                                              <p:pRg st="4" end="4"/>
                                            </p:txEl>
                                          </p:spTgt>
                                        </p:tgtEl>
                                        <p:attrNameLst>
                                          <p:attrName>style.visibility</p:attrName>
                                        </p:attrNameLst>
                                      </p:cBhvr>
                                      <p:to>
                                        <p:strVal val="visible"/>
                                      </p:to>
                                    </p:set>
                                    <p:animEffect transition="in" filter="blinds(horizontal)">
                                      <p:cBhvr>
                                        <p:cTn id="26" dur="500"/>
                                        <p:tgtEl>
                                          <p:spTgt spid="13210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8" grpId="0"/>
      <p:bldP spid="132099" grpId="0" animBg="1"/>
      <p:bldP spid="13210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a:extLst>
              <a:ext uri="{FF2B5EF4-FFF2-40B4-BE49-F238E27FC236}">
                <a16:creationId xmlns:a16="http://schemas.microsoft.com/office/drawing/2014/main" id="{60194BA7-3BF9-7246-A4DB-5E9DA335B4BD}"/>
              </a:ext>
            </a:extLst>
          </p:cNvPr>
          <p:cNvSpPr>
            <a:spLocks noGrp="1" noChangeArrowheads="1"/>
          </p:cNvSpPr>
          <p:nvPr>
            <p:ph type="title"/>
          </p:nvPr>
        </p:nvSpPr>
        <p:spPr/>
        <p:txBody>
          <a:bodyPr/>
          <a:lstStyle/>
          <a:p>
            <a:pPr eaLnBrk="1" hangingPunct="1"/>
            <a:r>
              <a:rPr lang="en-US" altLang="en-US"/>
              <a:t>Con người luôn cần nước</a:t>
            </a:r>
          </a:p>
        </p:txBody>
      </p:sp>
      <p:pic>
        <p:nvPicPr>
          <p:cNvPr id="120834" name="Picture 3">
            <a:extLst>
              <a:ext uri="{FF2B5EF4-FFF2-40B4-BE49-F238E27FC236}">
                <a16:creationId xmlns:a16="http://schemas.microsoft.com/office/drawing/2014/main" id="{660216FC-E9E3-CC4F-B0B3-3E4EBC572F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2" descr="Dsc09206">
            <a:extLst>
              <a:ext uri="{FF2B5EF4-FFF2-40B4-BE49-F238E27FC236}">
                <a16:creationId xmlns:a16="http://schemas.microsoft.com/office/drawing/2014/main" id="{FBC197AF-B5A8-514F-9D47-36E00A1BF4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2" name="Rectangle 3">
            <a:extLst>
              <a:ext uri="{FF2B5EF4-FFF2-40B4-BE49-F238E27FC236}">
                <a16:creationId xmlns:a16="http://schemas.microsoft.com/office/drawing/2014/main" id="{F95AE42F-0794-2642-AB1E-BE328AA6252D}"/>
              </a:ext>
            </a:extLst>
          </p:cNvPr>
          <p:cNvSpPr>
            <a:spLocks noChangeArrowheads="1"/>
          </p:cNvSpPr>
          <p:nvPr/>
        </p:nvSpPr>
        <p:spPr bwMode="auto">
          <a:xfrm>
            <a:off x="0" y="0"/>
            <a:ext cx="9144000" cy="6858000"/>
          </a:xfrm>
          <a:prstGeom prst="rect">
            <a:avLst/>
          </a:prstGeom>
          <a:solidFill>
            <a:schemeClr val="bg1">
              <a:alpha val="50195"/>
            </a:schemeClr>
          </a:solidFill>
          <a:ln>
            <a:noFill/>
          </a:ln>
          <a:extLst>
            <a:ext uri="{91240B29-F687-4F45-9708-019B960494DF}">
              <a14:hiddenLine xmlns:a14="http://schemas.microsoft.com/office/drawing/2010/main" w="76200">
                <a:solidFill>
                  <a:srgbClr val="000000"/>
                </a:solidFill>
                <a:miter lim="800000"/>
                <a:headEnd/>
                <a:tailEnd/>
              </a14:hiddenLine>
            </a:ext>
          </a:extLst>
        </p:spPr>
        <p:txBody>
          <a:bodyPr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87044" name="Text Box 4">
            <a:extLst>
              <a:ext uri="{FF2B5EF4-FFF2-40B4-BE49-F238E27FC236}">
                <a16:creationId xmlns:a16="http://schemas.microsoft.com/office/drawing/2014/main" id="{56E79B7D-8012-6245-A5CA-0BC15BAAC137}"/>
              </a:ext>
            </a:extLst>
          </p:cNvPr>
          <p:cNvSpPr txBox="1">
            <a:spLocks noChangeArrowheads="1"/>
          </p:cNvSpPr>
          <p:nvPr/>
        </p:nvSpPr>
        <p:spPr bwMode="auto">
          <a:xfrm>
            <a:off x="4437063" y="0"/>
            <a:ext cx="47069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b="1" u="sng"/>
              <a:t>Anh chàng anh của Gia cốp sao lông nhiều quá vậy hén? </a:t>
            </a:r>
            <a:endParaRPr lang="en-US" altLang="en-US">
              <a:latin typeface="Times New Roman" panose="02020603050405020304" pitchFamily="18" charset="0"/>
            </a:endParaRPr>
          </a:p>
        </p:txBody>
      </p:sp>
      <p:pic>
        <p:nvPicPr>
          <p:cNvPr id="134149" name="Picture 5" descr="jacbesau">
            <a:extLst>
              <a:ext uri="{FF2B5EF4-FFF2-40B4-BE49-F238E27FC236}">
                <a16:creationId xmlns:a16="http://schemas.microsoft.com/office/drawing/2014/main" id="{A047906A-D2BB-D44D-B13B-30A024F452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1467"/>
          <a:stretch>
            <a:fillRect/>
          </a:stretch>
        </p:blipFill>
        <p:spPr bwMode="auto">
          <a:xfrm>
            <a:off x="6207125" y="3509963"/>
            <a:ext cx="2503488"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a:extLst>
              <a:ext uri="{FF2B5EF4-FFF2-40B4-BE49-F238E27FC236}">
                <a16:creationId xmlns:a16="http://schemas.microsoft.com/office/drawing/2014/main" id="{C2FDDBFC-05C5-1941-B9EA-AF951AC3D1DD}"/>
              </a:ext>
            </a:extLst>
          </p:cNvPr>
          <p:cNvGrpSpPr>
            <a:grpSpLocks/>
          </p:cNvGrpSpPr>
          <p:nvPr/>
        </p:nvGrpSpPr>
        <p:grpSpPr bwMode="auto">
          <a:xfrm>
            <a:off x="5172075" y="762000"/>
            <a:ext cx="3819525" cy="6197600"/>
            <a:chOff x="3483" y="416"/>
            <a:chExt cx="2497" cy="3904"/>
          </a:xfrm>
        </p:grpSpPr>
        <p:sp>
          <p:nvSpPr>
            <p:cNvPr id="225290" name="Rectangle 7">
              <a:extLst>
                <a:ext uri="{FF2B5EF4-FFF2-40B4-BE49-F238E27FC236}">
                  <a16:creationId xmlns:a16="http://schemas.microsoft.com/office/drawing/2014/main" id="{856AD9A5-C4E2-E647-BEEA-02F0AD1A1F76}"/>
                </a:ext>
              </a:extLst>
            </p:cNvPr>
            <p:cNvSpPr>
              <a:spLocks noChangeArrowheads="1"/>
            </p:cNvSpPr>
            <p:nvPr/>
          </p:nvSpPr>
          <p:spPr bwMode="auto">
            <a:xfrm>
              <a:off x="3483" y="416"/>
              <a:ext cx="2497" cy="39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pic>
          <p:nvPicPr>
            <p:cNvPr id="225291" name="Picture 8" descr="JacobandEsau">
              <a:extLst>
                <a:ext uri="{FF2B5EF4-FFF2-40B4-BE49-F238E27FC236}">
                  <a16:creationId xmlns:a16="http://schemas.microsoft.com/office/drawing/2014/main" id="{E82B9681-6C73-4B44-827A-C4B797DBBA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7" y="431"/>
              <a:ext cx="1932" cy="1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4153" name="Picture 9" descr="gen33-3">
            <a:extLst>
              <a:ext uri="{FF2B5EF4-FFF2-40B4-BE49-F238E27FC236}">
                <a16:creationId xmlns:a16="http://schemas.microsoft.com/office/drawing/2014/main" id="{D6FD6BD6-CA96-5840-AC2B-A0D93A1D2C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4188" y="3578225"/>
            <a:ext cx="2989262"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4" name="Picture 10" descr="feb21905">
            <a:extLst>
              <a:ext uri="{FF2B5EF4-FFF2-40B4-BE49-F238E27FC236}">
                <a16:creationId xmlns:a16="http://schemas.microsoft.com/office/drawing/2014/main" id="{49349A52-D80C-4143-A3AA-58BCC81974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3200400"/>
            <a:ext cx="4014788"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5" name="Picture 11" descr="jacobandessau">
            <a:extLst>
              <a:ext uri="{FF2B5EF4-FFF2-40B4-BE49-F238E27FC236}">
                <a16:creationId xmlns:a16="http://schemas.microsoft.com/office/drawing/2014/main" id="{3E0D4515-B289-7E44-A6B9-13D2B1DF7C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901" t="6744" r="5064" b="19894"/>
          <a:stretch>
            <a:fillRect/>
          </a:stretch>
        </p:blipFill>
        <p:spPr bwMode="auto">
          <a:xfrm>
            <a:off x="76200" y="76200"/>
            <a:ext cx="4270375" cy="446722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4156" name="Picture 12" descr="esausellsbirthright">
            <a:extLst>
              <a:ext uri="{FF2B5EF4-FFF2-40B4-BE49-F238E27FC236}">
                <a16:creationId xmlns:a16="http://schemas.microsoft.com/office/drawing/2014/main" id="{2519D289-C4D4-2942-8456-0F790D7DD2E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838" y="4132263"/>
            <a:ext cx="4525962" cy="318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34155"/>
                                        </p:tgtEl>
                                        <p:attrNameLst>
                                          <p:attrName>style.visibility</p:attrName>
                                        </p:attrNameLst>
                                      </p:cBhvr>
                                      <p:to>
                                        <p:strVal val="visible"/>
                                      </p:to>
                                    </p:set>
                                    <p:anim calcmode="lin" valueType="num">
                                      <p:cBhvr>
                                        <p:cTn id="7" dur="1000" fill="hold"/>
                                        <p:tgtEl>
                                          <p:spTgt spid="134155"/>
                                        </p:tgtEl>
                                        <p:attrNameLst>
                                          <p:attrName>ppt_w</p:attrName>
                                        </p:attrNameLst>
                                      </p:cBhvr>
                                      <p:tavLst>
                                        <p:tav tm="0">
                                          <p:val>
                                            <p:fltVal val="0"/>
                                          </p:val>
                                        </p:tav>
                                        <p:tav tm="100000">
                                          <p:val>
                                            <p:strVal val="#ppt_w"/>
                                          </p:val>
                                        </p:tav>
                                      </p:tavLst>
                                    </p:anim>
                                    <p:anim calcmode="lin" valueType="num">
                                      <p:cBhvr>
                                        <p:cTn id="8" dur="1000" fill="hold"/>
                                        <p:tgtEl>
                                          <p:spTgt spid="134155"/>
                                        </p:tgtEl>
                                        <p:attrNameLst>
                                          <p:attrName>ppt_h</p:attrName>
                                        </p:attrNameLst>
                                      </p:cBhvr>
                                      <p:tavLst>
                                        <p:tav tm="0">
                                          <p:val>
                                            <p:fltVal val="0"/>
                                          </p:val>
                                        </p:tav>
                                        <p:tav tm="100000">
                                          <p:val>
                                            <p:strVal val="#ppt_h"/>
                                          </p:val>
                                        </p:tav>
                                      </p:tavLst>
                                    </p:anim>
                                    <p:anim calcmode="lin" valueType="num">
                                      <p:cBhvr>
                                        <p:cTn id="9" dur="1000" fill="hold"/>
                                        <p:tgtEl>
                                          <p:spTgt spid="13415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415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134156"/>
                                        </p:tgtEl>
                                        <p:attrNameLst>
                                          <p:attrName>style.visibility</p:attrName>
                                        </p:attrNameLst>
                                      </p:cBhvr>
                                      <p:to>
                                        <p:strVal val="visible"/>
                                      </p:to>
                                    </p:set>
                                    <p:animEffect transition="in" filter="wipe(down)">
                                      <p:cBhvr>
                                        <p:cTn id="15" dur="500"/>
                                        <p:tgtEl>
                                          <p:spTgt spid="13415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134149"/>
                                        </p:tgtEl>
                                        <p:attrNameLst>
                                          <p:attrName>style.visibility</p:attrName>
                                        </p:attrNameLst>
                                      </p:cBhvr>
                                      <p:to>
                                        <p:strVal val="visible"/>
                                      </p:to>
                                    </p:set>
                                    <p:animEffect transition="in" filter="dissolve">
                                      <p:cBhvr>
                                        <p:cTn id="20" dur="500"/>
                                        <p:tgtEl>
                                          <p:spTgt spid="13414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dissolve">
                                      <p:cBhvr>
                                        <p:cTn id="25" dur="500"/>
                                        <p:tgtEl>
                                          <p:spTgt spid="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134153"/>
                                        </p:tgtEl>
                                        <p:attrNameLst>
                                          <p:attrName>style.visibility</p:attrName>
                                        </p:attrNameLst>
                                      </p:cBhvr>
                                      <p:to>
                                        <p:strVal val="visible"/>
                                      </p:to>
                                    </p:set>
                                    <p:animEffect transition="in" filter="dissolve">
                                      <p:cBhvr>
                                        <p:cTn id="30" dur="500"/>
                                        <p:tgtEl>
                                          <p:spTgt spid="13415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5" presetClass="entr" presetSubtype="0" fill="hold" nodeType="clickEffect">
                                  <p:stCondLst>
                                    <p:cond delay="0"/>
                                  </p:stCondLst>
                                  <p:childTnLst>
                                    <p:set>
                                      <p:cBhvr>
                                        <p:cTn id="34" dur="1" fill="hold">
                                          <p:stCondLst>
                                            <p:cond delay="0"/>
                                          </p:stCondLst>
                                        </p:cTn>
                                        <p:tgtEl>
                                          <p:spTgt spid="134154"/>
                                        </p:tgtEl>
                                        <p:attrNameLst>
                                          <p:attrName>style.visibility</p:attrName>
                                        </p:attrNameLst>
                                      </p:cBhvr>
                                      <p:to>
                                        <p:strVal val="visible"/>
                                      </p:to>
                                    </p:set>
                                    <p:anim calcmode="lin" valueType="num">
                                      <p:cBhvr>
                                        <p:cTn id="35" dur="1000" fill="hold"/>
                                        <p:tgtEl>
                                          <p:spTgt spid="134154"/>
                                        </p:tgtEl>
                                        <p:attrNameLst>
                                          <p:attrName>ppt_w</p:attrName>
                                        </p:attrNameLst>
                                      </p:cBhvr>
                                      <p:tavLst>
                                        <p:tav tm="0">
                                          <p:val>
                                            <p:fltVal val="0"/>
                                          </p:val>
                                        </p:tav>
                                        <p:tav tm="100000">
                                          <p:val>
                                            <p:strVal val="#ppt_w"/>
                                          </p:val>
                                        </p:tav>
                                      </p:tavLst>
                                    </p:anim>
                                    <p:anim calcmode="lin" valueType="num">
                                      <p:cBhvr>
                                        <p:cTn id="36" dur="1000" fill="hold"/>
                                        <p:tgtEl>
                                          <p:spTgt spid="134154"/>
                                        </p:tgtEl>
                                        <p:attrNameLst>
                                          <p:attrName>ppt_h</p:attrName>
                                        </p:attrNameLst>
                                      </p:cBhvr>
                                      <p:tavLst>
                                        <p:tav tm="0">
                                          <p:val>
                                            <p:fltVal val="0"/>
                                          </p:val>
                                        </p:tav>
                                        <p:tav tm="100000">
                                          <p:val>
                                            <p:strVal val="#ppt_h"/>
                                          </p:val>
                                        </p:tav>
                                      </p:tavLst>
                                    </p:anim>
                                    <p:anim calcmode="lin" valueType="num">
                                      <p:cBhvr>
                                        <p:cTn id="37" dur="1000" fill="hold"/>
                                        <p:tgtEl>
                                          <p:spTgt spid="134154"/>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3415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87044"/>
                                        </p:tgtEl>
                                        <p:attrNameLst>
                                          <p:attrName>style.visibility</p:attrName>
                                        </p:attrNameLst>
                                      </p:cBhvr>
                                      <p:to>
                                        <p:strVal val="visible"/>
                                      </p:to>
                                    </p:set>
                                    <p:animEffect transition="in" filter="blinds(horizontal)">
                                      <p:cBhvr>
                                        <p:cTn id="43" dur="500"/>
                                        <p:tgtEl>
                                          <p:spTgt spid="87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4"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27330" name="Rectangle 2">
            <a:extLst>
              <a:ext uri="{FF2B5EF4-FFF2-40B4-BE49-F238E27FC236}">
                <a16:creationId xmlns:a16="http://schemas.microsoft.com/office/drawing/2014/main" id="{E082D5DD-7C29-6043-A160-82AE4F9FCC19}"/>
              </a:ext>
            </a:extLst>
          </p:cNvPr>
          <p:cNvSpPr>
            <a:spLocks noGrp="1" noChangeArrowheads="1"/>
          </p:cNvSpPr>
          <p:nvPr>
            <p:ph type="title"/>
          </p:nvPr>
        </p:nvSpPr>
        <p:spPr/>
        <p:txBody>
          <a:bodyPr/>
          <a:lstStyle/>
          <a:p>
            <a:pPr eaLnBrk="1" hangingPunct="1"/>
            <a:r>
              <a:rPr lang="en-GB" altLang="en-US"/>
              <a:t>Địa dư</a:t>
            </a:r>
          </a:p>
        </p:txBody>
      </p:sp>
      <p:pic>
        <p:nvPicPr>
          <p:cNvPr id="227331" name="Picture 3" descr="map">
            <a:extLst>
              <a:ext uri="{FF2B5EF4-FFF2-40B4-BE49-F238E27FC236}">
                <a16:creationId xmlns:a16="http://schemas.microsoft.com/office/drawing/2014/main" id="{5DAB519C-9CCB-A645-A69B-582367366260}"/>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9213" y="1295400"/>
            <a:ext cx="3783013" cy="5562600"/>
          </a:xfrm>
        </p:spPr>
      </p:pic>
      <p:pic>
        <p:nvPicPr>
          <p:cNvPr id="227332" name="Picture 4" descr="palestiine">
            <a:extLst>
              <a:ext uri="{FF2B5EF4-FFF2-40B4-BE49-F238E27FC236}">
                <a16:creationId xmlns:a16="http://schemas.microsoft.com/office/drawing/2014/main" id="{6CE6D5D0-72C0-4E4E-BB11-5BE948FF6B7F}"/>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3581400" y="1371600"/>
            <a:ext cx="5562600" cy="5486400"/>
          </a:xfrm>
        </p:spPr>
      </p:pic>
      <p:sp>
        <p:nvSpPr>
          <p:cNvPr id="227333" name="Text Box 5">
            <a:extLst>
              <a:ext uri="{FF2B5EF4-FFF2-40B4-BE49-F238E27FC236}">
                <a16:creationId xmlns:a16="http://schemas.microsoft.com/office/drawing/2014/main" id="{36A944DB-A6F5-F746-9960-10D666CDB68F}"/>
              </a:ext>
            </a:extLst>
          </p:cNvPr>
          <p:cNvSpPr txBox="1">
            <a:spLocks noChangeArrowheads="1"/>
          </p:cNvSpPr>
          <p:nvPr/>
        </p:nvSpPr>
        <p:spPr bwMode="auto">
          <a:xfrm>
            <a:off x="1752600" y="1295400"/>
            <a:ext cx="5562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pPr>
            <a:r>
              <a:rPr lang="en-GB" altLang="en-US" sz="2800" b="1"/>
              <a:t>Chú ý địa hình</a:t>
            </a: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29378" name="Rectangle 2">
            <a:extLst>
              <a:ext uri="{FF2B5EF4-FFF2-40B4-BE49-F238E27FC236}">
                <a16:creationId xmlns:a16="http://schemas.microsoft.com/office/drawing/2014/main" id="{105F7EDD-6C8E-5541-B055-913A9C1B1F8B}"/>
              </a:ext>
            </a:extLst>
          </p:cNvPr>
          <p:cNvSpPr>
            <a:spLocks noGrp="1" noChangeArrowheads="1"/>
          </p:cNvSpPr>
          <p:nvPr>
            <p:ph type="title"/>
          </p:nvPr>
        </p:nvSpPr>
        <p:spPr/>
        <p:txBody>
          <a:bodyPr/>
          <a:lstStyle/>
          <a:p>
            <a:pPr eaLnBrk="1" hangingPunct="1"/>
            <a:endParaRPr lang="en-GB" altLang="en-US"/>
          </a:p>
        </p:txBody>
      </p:sp>
      <p:pic>
        <p:nvPicPr>
          <p:cNvPr id="229379" name="Picture 3" descr="the mountains of seir-petra area">
            <a:extLst>
              <a:ext uri="{FF2B5EF4-FFF2-40B4-BE49-F238E27FC236}">
                <a16:creationId xmlns:a16="http://schemas.microsoft.com/office/drawing/2014/main" id="{696965B6-9E09-0E44-AD35-8488F5385D97}"/>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0" y="0"/>
            <a:ext cx="9144000" cy="6858000"/>
          </a:xfrm>
        </p:spPr>
      </p:pic>
    </p:spTree>
  </p:cSld>
  <p:clrMapOvr>
    <a:masterClrMapping/>
  </p:clrMapOvr>
  <p:transition spd="med">
    <p:blinds dir="ver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2">
            <a:extLst>
              <a:ext uri="{FF2B5EF4-FFF2-40B4-BE49-F238E27FC236}">
                <a16:creationId xmlns:a16="http://schemas.microsoft.com/office/drawing/2014/main" id="{CE27ABB5-F9E1-3741-8BBC-240F66CCCCFE}"/>
              </a:ext>
            </a:extLst>
          </p:cNvPr>
          <p:cNvSpPr>
            <a:spLocks noGrp="1" noChangeArrowheads="1"/>
          </p:cNvSpPr>
          <p:nvPr>
            <p:ph type="title"/>
          </p:nvPr>
        </p:nvSpPr>
        <p:spPr/>
        <p:txBody>
          <a:bodyPr/>
          <a:lstStyle/>
          <a:p>
            <a:pPr eaLnBrk="1" hangingPunct="1"/>
            <a:endParaRPr lang="en-GB" altLang="en-US"/>
          </a:p>
        </p:txBody>
      </p:sp>
      <p:pic>
        <p:nvPicPr>
          <p:cNvPr id="231426" name="Picture 3" descr="th remains of the city of petra">
            <a:extLst>
              <a:ext uri="{FF2B5EF4-FFF2-40B4-BE49-F238E27FC236}">
                <a16:creationId xmlns:a16="http://schemas.microsoft.com/office/drawing/2014/main" id="{57EFEB6D-78B6-3C43-AC9E-683B81BB80A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67525"/>
          </a:xfrm>
        </p:spPr>
      </p:pic>
    </p:spTree>
  </p:cSld>
  <p:clrMapOvr>
    <a:masterClrMapping/>
  </p:clrMapOvr>
  <p:transition spd="med">
    <p:blinds dir="vert"/>
  </p:transition>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3473" name="Rectangle 2">
            <a:extLst>
              <a:ext uri="{FF2B5EF4-FFF2-40B4-BE49-F238E27FC236}">
                <a16:creationId xmlns:a16="http://schemas.microsoft.com/office/drawing/2014/main" id="{C5836F0C-1602-3D4A-A025-22ABF597107E}"/>
              </a:ext>
            </a:extLst>
          </p:cNvPr>
          <p:cNvSpPr>
            <a:spLocks noGrp="1" noChangeArrowheads="1"/>
          </p:cNvSpPr>
          <p:nvPr>
            <p:ph type="title"/>
          </p:nvPr>
        </p:nvSpPr>
        <p:spPr/>
        <p:txBody>
          <a:bodyPr/>
          <a:lstStyle/>
          <a:p>
            <a:pPr eaLnBrk="1" hangingPunct="1"/>
            <a:endParaRPr lang="en-GB" altLang="en-US"/>
          </a:p>
        </p:txBody>
      </p:sp>
      <p:pic>
        <p:nvPicPr>
          <p:cNvPr id="233474" name="Picture 3" descr="Treasury_sm petra">
            <a:extLst>
              <a:ext uri="{FF2B5EF4-FFF2-40B4-BE49-F238E27FC236}">
                <a16:creationId xmlns:a16="http://schemas.microsoft.com/office/drawing/2014/main" id="{9A75537C-E7D6-814D-8E41-4848B79A1A0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2">
            <a:extLst>
              <a:ext uri="{FF2B5EF4-FFF2-40B4-BE49-F238E27FC236}">
                <a16:creationId xmlns:a16="http://schemas.microsoft.com/office/drawing/2014/main" id="{789DA416-EA49-2F4C-8D5F-B6447CA70AD1}"/>
              </a:ext>
            </a:extLst>
          </p:cNvPr>
          <p:cNvSpPr>
            <a:spLocks noGrp="1" noChangeArrowheads="1"/>
          </p:cNvSpPr>
          <p:nvPr>
            <p:ph type="title" idx="4294967295"/>
          </p:nvPr>
        </p:nvSpPr>
        <p:spPr>
          <a:xfrm>
            <a:off x="1371600" y="3886200"/>
            <a:ext cx="6248400" cy="2819400"/>
          </a:xfrm>
        </p:spPr>
        <p:txBody>
          <a:bodyPr/>
          <a:lstStyle/>
          <a:p>
            <a:pPr eaLnBrk="1" hangingPunct="1"/>
            <a:r>
              <a:rPr lang="en-US" altLang="en-US" b="1">
                <a:solidFill>
                  <a:srgbClr val="CC9900"/>
                </a:solidFill>
              </a:rPr>
              <a:t>Ôn lại bài học về Các Quốc Gia Dân tộc </a:t>
            </a:r>
            <a:br>
              <a:rPr lang="en-US" altLang="en-US" b="1">
                <a:solidFill>
                  <a:srgbClr val="CC9900"/>
                </a:solidFill>
              </a:rPr>
            </a:br>
            <a:r>
              <a:rPr lang="en-US" altLang="en-US" b="1">
                <a:solidFill>
                  <a:srgbClr val="CC9900"/>
                </a:solidFill>
              </a:rPr>
              <a:t>thời Cổ…</a:t>
            </a:r>
            <a:endParaRPr lang="en-US" altLang="en-US">
              <a:solidFill>
                <a:srgbClr val="CC9900"/>
              </a:solidFill>
            </a:endParaRPr>
          </a:p>
        </p:txBody>
      </p:sp>
      <p:pic>
        <p:nvPicPr>
          <p:cNvPr id="235522" name="Picture 6" descr="Join me Birds">
            <a:extLst>
              <a:ext uri="{FF2B5EF4-FFF2-40B4-BE49-F238E27FC236}">
                <a16:creationId xmlns:a16="http://schemas.microsoft.com/office/drawing/2014/main" id="{E9997556-F3DB-2F4D-A808-C132FE6B1AA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609600"/>
            <a:ext cx="6324600" cy="2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a:extLst>
              <a:ext uri="{FF2B5EF4-FFF2-40B4-BE49-F238E27FC236}">
                <a16:creationId xmlns:a16="http://schemas.microsoft.com/office/drawing/2014/main" id="{32CD666B-E201-6247-A346-B08A1BB75948}"/>
              </a:ext>
            </a:extLst>
          </p:cNvPr>
          <p:cNvSpPr>
            <a:spLocks noGrp="1" noChangeArrowheads="1"/>
          </p:cNvSpPr>
          <p:nvPr>
            <p:ph type="title"/>
          </p:nvPr>
        </p:nvSpPr>
        <p:spPr>
          <a:xfrm>
            <a:off x="990600" y="0"/>
            <a:ext cx="7772400" cy="838200"/>
          </a:xfrm>
        </p:spPr>
        <p:txBody>
          <a:bodyPr/>
          <a:lstStyle/>
          <a:p>
            <a:pPr eaLnBrk="1" hangingPunct="1"/>
            <a:r>
              <a:rPr lang="en-US" altLang="en-US"/>
              <a:t>Các Đế Quốc và Thứ Tự?</a:t>
            </a:r>
          </a:p>
        </p:txBody>
      </p:sp>
      <p:grpSp>
        <p:nvGrpSpPr>
          <p:cNvPr id="236546" name="Group 3">
            <a:extLst>
              <a:ext uri="{FF2B5EF4-FFF2-40B4-BE49-F238E27FC236}">
                <a16:creationId xmlns:a16="http://schemas.microsoft.com/office/drawing/2014/main" id="{CB9B117E-953D-9B4F-B188-CA477A8EFE68}"/>
              </a:ext>
            </a:extLst>
          </p:cNvPr>
          <p:cNvGrpSpPr>
            <a:grpSpLocks/>
          </p:cNvGrpSpPr>
          <p:nvPr/>
        </p:nvGrpSpPr>
        <p:grpSpPr bwMode="auto">
          <a:xfrm>
            <a:off x="228600" y="4953000"/>
            <a:ext cx="3962400" cy="1881188"/>
            <a:chOff x="898" y="1680"/>
            <a:chExt cx="4862" cy="2226"/>
          </a:xfrm>
        </p:grpSpPr>
        <p:pic>
          <p:nvPicPr>
            <p:cNvPr id="236563" name="Picture 4" descr="32 Persian">
              <a:extLst>
                <a:ext uri="{FF2B5EF4-FFF2-40B4-BE49-F238E27FC236}">
                  <a16:creationId xmlns:a16="http://schemas.microsoft.com/office/drawing/2014/main" id="{54C91F18-E048-CB43-A9B1-423FA90AB7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 y="1680"/>
              <a:ext cx="4848" cy="2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64" name="Picture 5" descr="32 Persian">
              <a:extLst>
                <a:ext uri="{FF2B5EF4-FFF2-40B4-BE49-F238E27FC236}">
                  <a16:creationId xmlns:a16="http://schemas.microsoft.com/office/drawing/2014/main" id="{F3764A21-ACA1-8E49-B646-E56276B319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4999"/>
            <a:stretch>
              <a:fillRect/>
            </a:stretch>
          </p:blipFill>
          <p:spPr bwMode="auto">
            <a:xfrm>
              <a:off x="898" y="1680"/>
              <a:ext cx="3214" cy="2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6547" name="Picture 6" descr="31 Babylonian">
            <a:extLst>
              <a:ext uri="{FF2B5EF4-FFF2-40B4-BE49-F238E27FC236}">
                <a16:creationId xmlns:a16="http://schemas.microsoft.com/office/drawing/2014/main" id="{68FA4FE3-631D-A244-83F7-8BF9EA219E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65"/>
          <a:stretch>
            <a:fillRect/>
          </a:stretch>
        </p:blipFill>
        <p:spPr bwMode="auto">
          <a:xfrm>
            <a:off x="228600" y="762000"/>
            <a:ext cx="28194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6548" name="Group 7">
            <a:extLst>
              <a:ext uri="{FF2B5EF4-FFF2-40B4-BE49-F238E27FC236}">
                <a16:creationId xmlns:a16="http://schemas.microsoft.com/office/drawing/2014/main" id="{C3B8C384-C5E1-2249-9AFE-6D984832B037}"/>
              </a:ext>
            </a:extLst>
          </p:cNvPr>
          <p:cNvGrpSpPr>
            <a:grpSpLocks/>
          </p:cNvGrpSpPr>
          <p:nvPr/>
        </p:nvGrpSpPr>
        <p:grpSpPr bwMode="auto">
          <a:xfrm>
            <a:off x="4343400" y="762000"/>
            <a:ext cx="4800600" cy="1981200"/>
            <a:chOff x="2208" y="1632"/>
            <a:chExt cx="4080" cy="2064"/>
          </a:xfrm>
        </p:grpSpPr>
        <p:pic>
          <p:nvPicPr>
            <p:cNvPr id="236561" name="Picture 8" descr="33 Greek">
              <a:extLst>
                <a:ext uri="{FF2B5EF4-FFF2-40B4-BE49-F238E27FC236}">
                  <a16:creationId xmlns:a16="http://schemas.microsoft.com/office/drawing/2014/main" id="{106035F8-D4D9-A645-8B7E-A7652343A7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0417"/>
            <a:stretch>
              <a:fillRect/>
            </a:stretch>
          </p:blipFill>
          <p:spPr bwMode="auto">
            <a:xfrm>
              <a:off x="2208" y="1632"/>
              <a:ext cx="4080" cy="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62" name="Picture 9" descr="33 Greek">
              <a:extLst>
                <a:ext uri="{FF2B5EF4-FFF2-40B4-BE49-F238E27FC236}">
                  <a16:creationId xmlns:a16="http://schemas.microsoft.com/office/drawing/2014/main" id="{D1394744-E63C-0047-A978-41BEF3F54F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4193" t="10417"/>
            <a:stretch>
              <a:fillRect/>
            </a:stretch>
          </p:blipFill>
          <p:spPr bwMode="auto">
            <a:xfrm>
              <a:off x="5191" y="1632"/>
              <a:ext cx="1053" cy="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6549" name="Picture 10" descr="34 Roman">
            <a:extLst>
              <a:ext uri="{FF2B5EF4-FFF2-40B4-BE49-F238E27FC236}">
                <a16:creationId xmlns:a16="http://schemas.microsoft.com/office/drawing/2014/main" id="{5A22E1E3-BC53-224C-B391-BF25FFD9AB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2297"/>
          <a:stretch>
            <a:fillRect/>
          </a:stretch>
        </p:blipFill>
        <p:spPr bwMode="auto">
          <a:xfrm>
            <a:off x="5105400" y="5005388"/>
            <a:ext cx="3505200"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50" name="Picture 11" descr="60 Assyrian">
            <a:extLst>
              <a:ext uri="{FF2B5EF4-FFF2-40B4-BE49-F238E27FC236}">
                <a16:creationId xmlns:a16="http://schemas.microsoft.com/office/drawing/2014/main" id="{CA1AC25D-FE4B-8D4E-A57A-589B842E34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26866" b="10028"/>
          <a:stretch>
            <a:fillRect/>
          </a:stretch>
        </p:blipFill>
        <p:spPr bwMode="auto">
          <a:xfrm>
            <a:off x="2971800" y="2820988"/>
            <a:ext cx="2514600"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20" name="Text Box 12">
            <a:extLst>
              <a:ext uri="{FF2B5EF4-FFF2-40B4-BE49-F238E27FC236}">
                <a16:creationId xmlns:a16="http://schemas.microsoft.com/office/drawing/2014/main" id="{833788F6-7474-384A-93F7-32ED60AE0F52}"/>
              </a:ext>
            </a:extLst>
          </p:cNvPr>
          <p:cNvSpPr txBox="1">
            <a:spLocks noChangeArrowheads="1"/>
          </p:cNvSpPr>
          <p:nvPr/>
        </p:nvSpPr>
        <p:spPr bwMode="auto">
          <a:xfrm>
            <a:off x="3352800" y="4221163"/>
            <a:ext cx="13033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3200" b="1">
                <a:solidFill>
                  <a:schemeClr val="bg2"/>
                </a:solidFill>
                <a:latin typeface="Times New Roman" panose="02020603050405020304" pitchFamily="18" charset="0"/>
              </a:rPr>
              <a:t>Assyri</a:t>
            </a:r>
          </a:p>
        </p:txBody>
      </p:sp>
      <p:sp>
        <p:nvSpPr>
          <p:cNvPr id="145421" name="Text Box 13">
            <a:extLst>
              <a:ext uri="{FF2B5EF4-FFF2-40B4-BE49-F238E27FC236}">
                <a16:creationId xmlns:a16="http://schemas.microsoft.com/office/drawing/2014/main" id="{16249430-1942-1449-B5E5-257A748BFFCE}"/>
              </a:ext>
            </a:extLst>
          </p:cNvPr>
          <p:cNvSpPr txBox="1">
            <a:spLocks noChangeArrowheads="1"/>
          </p:cNvSpPr>
          <p:nvPr/>
        </p:nvSpPr>
        <p:spPr bwMode="auto">
          <a:xfrm>
            <a:off x="685800" y="2620963"/>
            <a:ext cx="16430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3200" b="1">
                <a:solidFill>
                  <a:schemeClr val="bg2"/>
                </a:solidFill>
                <a:latin typeface="Times New Roman" panose="02020603050405020304" pitchFamily="18" charset="0"/>
              </a:rPr>
              <a:t>Babylôn</a:t>
            </a:r>
          </a:p>
        </p:txBody>
      </p:sp>
      <p:sp>
        <p:nvSpPr>
          <p:cNvPr id="145422" name="Text Box 14">
            <a:extLst>
              <a:ext uri="{FF2B5EF4-FFF2-40B4-BE49-F238E27FC236}">
                <a16:creationId xmlns:a16="http://schemas.microsoft.com/office/drawing/2014/main" id="{501AAD7F-6247-C442-9371-E4B78FD924F8}"/>
              </a:ext>
            </a:extLst>
          </p:cNvPr>
          <p:cNvSpPr txBox="1">
            <a:spLocks noChangeArrowheads="1"/>
          </p:cNvSpPr>
          <p:nvPr/>
        </p:nvSpPr>
        <p:spPr bwMode="auto">
          <a:xfrm>
            <a:off x="1524000" y="6248400"/>
            <a:ext cx="2419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3200" b="1">
                <a:solidFill>
                  <a:schemeClr val="bg2"/>
                </a:solidFill>
                <a:latin typeface="Times New Roman" panose="02020603050405020304" pitchFamily="18" charset="0"/>
              </a:rPr>
              <a:t>Medo-Ba Tư</a:t>
            </a:r>
          </a:p>
        </p:txBody>
      </p:sp>
      <p:sp>
        <p:nvSpPr>
          <p:cNvPr id="145423" name="Text Box 15">
            <a:extLst>
              <a:ext uri="{FF2B5EF4-FFF2-40B4-BE49-F238E27FC236}">
                <a16:creationId xmlns:a16="http://schemas.microsoft.com/office/drawing/2014/main" id="{8D80D519-EA0D-EB4F-9083-03EC64E42A29}"/>
              </a:ext>
            </a:extLst>
          </p:cNvPr>
          <p:cNvSpPr txBox="1">
            <a:spLocks noChangeArrowheads="1"/>
          </p:cNvSpPr>
          <p:nvPr/>
        </p:nvSpPr>
        <p:spPr bwMode="auto">
          <a:xfrm>
            <a:off x="6477000" y="2163763"/>
            <a:ext cx="1266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3200" b="1">
                <a:solidFill>
                  <a:schemeClr val="bg2"/>
                </a:solidFill>
                <a:latin typeface="Times New Roman" panose="02020603050405020304" pitchFamily="18" charset="0"/>
              </a:rPr>
              <a:t>Hi lạp</a:t>
            </a:r>
          </a:p>
        </p:txBody>
      </p:sp>
      <p:sp>
        <p:nvSpPr>
          <p:cNvPr id="145424" name="Text Box 16">
            <a:extLst>
              <a:ext uri="{FF2B5EF4-FFF2-40B4-BE49-F238E27FC236}">
                <a16:creationId xmlns:a16="http://schemas.microsoft.com/office/drawing/2014/main" id="{E5E9D0AB-3984-9B4E-984F-6A093C9B6189}"/>
              </a:ext>
            </a:extLst>
          </p:cNvPr>
          <p:cNvSpPr txBox="1">
            <a:spLocks noChangeArrowheads="1"/>
          </p:cNvSpPr>
          <p:nvPr/>
        </p:nvSpPr>
        <p:spPr bwMode="auto">
          <a:xfrm>
            <a:off x="6324600" y="6278563"/>
            <a:ext cx="1233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3200" b="1">
                <a:solidFill>
                  <a:schemeClr val="bg2"/>
                </a:solidFill>
                <a:latin typeface="Times New Roman" panose="02020603050405020304" pitchFamily="18" charset="0"/>
              </a:rPr>
              <a:t>Rôma</a:t>
            </a:r>
          </a:p>
        </p:txBody>
      </p:sp>
      <p:sp>
        <p:nvSpPr>
          <p:cNvPr id="145425" name="AutoShape 17">
            <a:extLst>
              <a:ext uri="{FF2B5EF4-FFF2-40B4-BE49-F238E27FC236}">
                <a16:creationId xmlns:a16="http://schemas.microsoft.com/office/drawing/2014/main" id="{05E3419F-1110-4A40-9353-6B7BF3112876}"/>
              </a:ext>
            </a:extLst>
          </p:cNvPr>
          <p:cNvSpPr>
            <a:spLocks noChangeArrowheads="1"/>
          </p:cNvSpPr>
          <p:nvPr/>
        </p:nvSpPr>
        <p:spPr bwMode="auto">
          <a:xfrm rot="-8328078">
            <a:off x="2514600" y="2514600"/>
            <a:ext cx="1066800" cy="609600"/>
          </a:xfrm>
          <a:prstGeom prst="notchedRightArrow">
            <a:avLst>
              <a:gd name="adj1" fmla="val 50000"/>
              <a:gd name="adj2" fmla="val 43750"/>
            </a:avLst>
          </a:prstGeom>
          <a:solidFill>
            <a:schemeClr val="accent1"/>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45426" name="AutoShape 18">
            <a:extLst>
              <a:ext uri="{FF2B5EF4-FFF2-40B4-BE49-F238E27FC236}">
                <a16:creationId xmlns:a16="http://schemas.microsoft.com/office/drawing/2014/main" id="{BD0F347E-7895-3646-B1F6-7C6DE6EC08EE}"/>
              </a:ext>
            </a:extLst>
          </p:cNvPr>
          <p:cNvSpPr>
            <a:spLocks noChangeArrowheads="1"/>
          </p:cNvSpPr>
          <p:nvPr/>
        </p:nvSpPr>
        <p:spPr bwMode="auto">
          <a:xfrm rot="5400000">
            <a:off x="1143000" y="3732213"/>
            <a:ext cx="1066800" cy="609600"/>
          </a:xfrm>
          <a:prstGeom prst="notchedRightArrow">
            <a:avLst>
              <a:gd name="adj1" fmla="val 50000"/>
              <a:gd name="adj2" fmla="val 43750"/>
            </a:avLst>
          </a:prstGeom>
          <a:solidFill>
            <a:schemeClr val="accent1"/>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45427" name="AutoShape 19">
            <a:extLst>
              <a:ext uri="{FF2B5EF4-FFF2-40B4-BE49-F238E27FC236}">
                <a16:creationId xmlns:a16="http://schemas.microsoft.com/office/drawing/2014/main" id="{78203126-D252-614D-B667-8C467DD263B1}"/>
              </a:ext>
            </a:extLst>
          </p:cNvPr>
          <p:cNvSpPr>
            <a:spLocks noChangeArrowheads="1"/>
          </p:cNvSpPr>
          <p:nvPr/>
        </p:nvSpPr>
        <p:spPr bwMode="auto">
          <a:xfrm rot="-3042361">
            <a:off x="3124200" y="4343400"/>
            <a:ext cx="4572000" cy="609600"/>
          </a:xfrm>
          <a:prstGeom prst="notchedRightArrow">
            <a:avLst>
              <a:gd name="adj1" fmla="val 50000"/>
              <a:gd name="adj2" fmla="val 187500"/>
            </a:avLst>
          </a:prstGeom>
          <a:solidFill>
            <a:schemeClr val="accent1"/>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45428" name="AutoShape 20">
            <a:extLst>
              <a:ext uri="{FF2B5EF4-FFF2-40B4-BE49-F238E27FC236}">
                <a16:creationId xmlns:a16="http://schemas.microsoft.com/office/drawing/2014/main" id="{5319A251-69EC-B54F-81DD-917A0DD39033}"/>
              </a:ext>
            </a:extLst>
          </p:cNvPr>
          <p:cNvSpPr>
            <a:spLocks noChangeArrowheads="1"/>
          </p:cNvSpPr>
          <p:nvPr/>
        </p:nvSpPr>
        <p:spPr bwMode="auto">
          <a:xfrm rot="5400000">
            <a:off x="6553200" y="3732213"/>
            <a:ext cx="1066800" cy="609600"/>
          </a:xfrm>
          <a:prstGeom prst="notchedRightArrow">
            <a:avLst>
              <a:gd name="adj1" fmla="val 50000"/>
              <a:gd name="adj2" fmla="val 43750"/>
            </a:avLst>
          </a:prstGeom>
          <a:solidFill>
            <a:schemeClr val="accent1"/>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236560" name="Text Box 21">
            <a:extLst>
              <a:ext uri="{FF2B5EF4-FFF2-40B4-BE49-F238E27FC236}">
                <a16:creationId xmlns:a16="http://schemas.microsoft.com/office/drawing/2014/main" id="{1D5F540B-BD2B-604F-AB07-BD973ED0C7A9}"/>
              </a:ext>
            </a:extLst>
          </p:cNvPr>
          <p:cNvSpPr txBox="1">
            <a:spLocks noChangeArrowheads="1"/>
          </p:cNvSpPr>
          <p:nvPr/>
        </p:nvSpPr>
        <p:spPr bwMode="auto">
          <a:xfrm>
            <a:off x="8458200" y="762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pPr>
            <a:r>
              <a:rPr lang="en-US" altLang="en-US" b="1">
                <a:latin typeface="Times New Roman" panose="02020603050405020304" pitchFamily="18" charset="0"/>
              </a:rPr>
              <a:t>24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45420"/>
                                        </p:tgtEl>
                                        <p:attrNameLst>
                                          <p:attrName>style.visibility</p:attrName>
                                        </p:attrNameLst>
                                      </p:cBhvr>
                                      <p:to>
                                        <p:strVal val="visible"/>
                                      </p:to>
                                    </p:set>
                                    <p:anim calcmode="lin" valueType="num">
                                      <p:cBhvr>
                                        <p:cTn id="7" dur="1000" fill="hold"/>
                                        <p:tgtEl>
                                          <p:spTgt spid="145420"/>
                                        </p:tgtEl>
                                        <p:attrNameLst>
                                          <p:attrName>ppt_w</p:attrName>
                                        </p:attrNameLst>
                                      </p:cBhvr>
                                      <p:tavLst>
                                        <p:tav tm="0">
                                          <p:val>
                                            <p:fltVal val="0"/>
                                          </p:val>
                                        </p:tav>
                                        <p:tav tm="100000">
                                          <p:val>
                                            <p:strVal val="#ppt_w"/>
                                          </p:val>
                                        </p:tav>
                                      </p:tavLst>
                                    </p:anim>
                                    <p:anim calcmode="lin" valueType="num">
                                      <p:cBhvr>
                                        <p:cTn id="8" dur="1000" fill="hold"/>
                                        <p:tgtEl>
                                          <p:spTgt spid="145420"/>
                                        </p:tgtEl>
                                        <p:attrNameLst>
                                          <p:attrName>ppt_h</p:attrName>
                                        </p:attrNameLst>
                                      </p:cBhvr>
                                      <p:tavLst>
                                        <p:tav tm="0">
                                          <p:val>
                                            <p:fltVal val="0"/>
                                          </p:val>
                                        </p:tav>
                                        <p:tav tm="100000">
                                          <p:val>
                                            <p:strVal val="#ppt_h"/>
                                          </p:val>
                                        </p:tav>
                                      </p:tavLst>
                                    </p:anim>
                                    <p:anim calcmode="lin" valueType="num">
                                      <p:cBhvr>
                                        <p:cTn id="9" dur="1000" fill="hold"/>
                                        <p:tgtEl>
                                          <p:spTgt spid="14542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54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45425"/>
                                        </p:tgtEl>
                                        <p:attrNameLst>
                                          <p:attrName>style.visibility</p:attrName>
                                        </p:attrNameLst>
                                      </p:cBhvr>
                                      <p:to>
                                        <p:strVal val="visible"/>
                                      </p:to>
                                    </p:set>
                                    <p:animEffect transition="in" filter="dissolve">
                                      <p:cBhvr>
                                        <p:cTn id="15" dur="500"/>
                                        <p:tgtEl>
                                          <p:spTgt spid="14542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5" presetClass="entr" presetSubtype="0" fill="hold" grpId="0" nodeType="clickEffect">
                                  <p:stCondLst>
                                    <p:cond delay="0"/>
                                  </p:stCondLst>
                                  <p:childTnLst>
                                    <p:set>
                                      <p:cBhvr>
                                        <p:cTn id="19" dur="1" fill="hold">
                                          <p:stCondLst>
                                            <p:cond delay="0"/>
                                          </p:stCondLst>
                                        </p:cTn>
                                        <p:tgtEl>
                                          <p:spTgt spid="145421"/>
                                        </p:tgtEl>
                                        <p:attrNameLst>
                                          <p:attrName>style.visibility</p:attrName>
                                        </p:attrNameLst>
                                      </p:cBhvr>
                                      <p:to>
                                        <p:strVal val="visible"/>
                                      </p:to>
                                    </p:set>
                                    <p:anim calcmode="lin" valueType="num">
                                      <p:cBhvr>
                                        <p:cTn id="20" dur="1000" fill="hold"/>
                                        <p:tgtEl>
                                          <p:spTgt spid="145421"/>
                                        </p:tgtEl>
                                        <p:attrNameLst>
                                          <p:attrName>ppt_w</p:attrName>
                                        </p:attrNameLst>
                                      </p:cBhvr>
                                      <p:tavLst>
                                        <p:tav tm="0">
                                          <p:val>
                                            <p:fltVal val="0"/>
                                          </p:val>
                                        </p:tav>
                                        <p:tav tm="100000">
                                          <p:val>
                                            <p:strVal val="#ppt_w"/>
                                          </p:val>
                                        </p:tav>
                                      </p:tavLst>
                                    </p:anim>
                                    <p:anim calcmode="lin" valueType="num">
                                      <p:cBhvr>
                                        <p:cTn id="21" dur="1000" fill="hold"/>
                                        <p:tgtEl>
                                          <p:spTgt spid="145421"/>
                                        </p:tgtEl>
                                        <p:attrNameLst>
                                          <p:attrName>ppt_h</p:attrName>
                                        </p:attrNameLst>
                                      </p:cBhvr>
                                      <p:tavLst>
                                        <p:tav tm="0">
                                          <p:val>
                                            <p:fltVal val="0"/>
                                          </p:val>
                                        </p:tav>
                                        <p:tav tm="100000">
                                          <p:val>
                                            <p:strVal val="#ppt_h"/>
                                          </p:val>
                                        </p:tav>
                                      </p:tavLst>
                                    </p:anim>
                                    <p:anim calcmode="lin" valueType="num">
                                      <p:cBhvr>
                                        <p:cTn id="22" dur="1000" fill="hold"/>
                                        <p:tgtEl>
                                          <p:spTgt spid="145421"/>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1454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45426"/>
                                        </p:tgtEl>
                                        <p:attrNameLst>
                                          <p:attrName>style.visibility</p:attrName>
                                        </p:attrNameLst>
                                      </p:cBhvr>
                                      <p:to>
                                        <p:strVal val="visible"/>
                                      </p:to>
                                    </p:set>
                                    <p:animEffect transition="in" filter="dissolve">
                                      <p:cBhvr>
                                        <p:cTn id="28" dur="500"/>
                                        <p:tgtEl>
                                          <p:spTgt spid="14542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5" presetClass="entr" presetSubtype="0" fill="hold" grpId="0" nodeType="clickEffect">
                                  <p:stCondLst>
                                    <p:cond delay="0"/>
                                  </p:stCondLst>
                                  <p:childTnLst>
                                    <p:set>
                                      <p:cBhvr>
                                        <p:cTn id="32" dur="1" fill="hold">
                                          <p:stCondLst>
                                            <p:cond delay="0"/>
                                          </p:stCondLst>
                                        </p:cTn>
                                        <p:tgtEl>
                                          <p:spTgt spid="145422"/>
                                        </p:tgtEl>
                                        <p:attrNameLst>
                                          <p:attrName>style.visibility</p:attrName>
                                        </p:attrNameLst>
                                      </p:cBhvr>
                                      <p:to>
                                        <p:strVal val="visible"/>
                                      </p:to>
                                    </p:set>
                                    <p:anim calcmode="lin" valueType="num">
                                      <p:cBhvr>
                                        <p:cTn id="33" dur="1000" fill="hold"/>
                                        <p:tgtEl>
                                          <p:spTgt spid="145422"/>
                                        </p:tgtEl>
                                        <p:attrNameLst>
                                          <p:attrName>ppt_w</p:attrName>
                                        </p:attrNameLst>
                                      </p:cBhvr>
                                      <p:tavLst>
                                        <p:tav tm="0">
                                          <p:val>
                                            <p:fltVal val="0"/>
                                          </p:val>
                                        </p:tav>
                                        <p:tav tm="100000">
                                          <p:val>
                                            <p:strVal val="#ppt_w"/>
                                          </p:val>
                                        </p:tav>
                                      </p:tavLst>
                                    </p:anim>
                                    <p:anim calcmode="lin" valueType="num">
                                      <p:cBhvr>
                                        <p:cTn id="34" dur="1000" fill="hold"/>
                                        <p:tgtEl>
                                          <p:spTgt spid="145422"/>
                                        </p:tgtEl>
                                        <p:attrNameLst>
                                          <p:attrName>ppt_h</p:attrName>
                                        </p:attrNameLst>
                                      </p:cBhvr>
                                      <p:tavLst>
                                        <p:tav tm="0">
                                          <p:val>
                                            <p:fltVal val="0"/>
                                          </p:val>
                                        </p:tav>
                                        <p:tav tm="100000">
                                          <p:val>
                                            <p:strVal val="#ppt_h"/>
                                          </p:val>
                                        </p:tav>
                                      </p:tavLst>
                                    </p:anim>
                                    <p:anim calcmode="lin" valueType="num">
                                      <p:cBhvr>
                                        <p:cTn id="35" dur="1000" fill="hold"/>
                                        <p:tgtEl>
                                          <p:spTgt spid="145422"/>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1454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45427"/>
                                        </p:tgtEl>
                                        <p:attrNameLst>
                                          <p:attrName>style.visibility</p:attrName>
                                        </p:attrNameLst>
                                      </p:cBhvr>
                                      <p:to>
                                        <p:strVal val="visible"/>
                                      </p:to>
                                    </p:set>
                                    <p:animEffect transition="in" filter="dissolve">
                                      <p:cBhvr>
                                        <p:cTn id="41" dur="500"/>
                                        <p:tgtEl>
                                          <p:spTgt spid="14542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5" presetClass="entr" presetSubtype="0" fill="hold" grpId="0" nodeType="clickEffect">
                                  <p:stCondLst>
                                    <p:cond delay="0"/>
                                  </p:stCondLst>
                                  <p:childTnLst>
                                    <p:set>
                                      <p:cBhvr>
                                        <p:cTn id="45" dur="1" fill="hold">
                                          <p:stCondLst>
                                            <p:cond delay="0"/>
                                          </p:stCondLst>
                                        </p:cTn>
                                        <p:tgtEl>
                                          <p:spTgt spid="145423"/>
                                        </p:tgtEl>
                                        <p:attrNameLst>
                                          <p:attrName>style.visibility</p:attrName>
                                        </p:attrNameLst>
                                      </p:cBhvr>
                                      <p:to>
                                        <p:strVal val="visible"/>
                                      </p:to>
                                    </p:set>
                                    <p:anim calcmode="lin" valueType="num">
                                      <p:cBhvr>
                                        <p:cTn id="46" dur="1000" fill="hold"/>
                                        <p:tgtEl>
                                          <p:spTgt spid="145423"/>
                                        </p:tgtEl>
                                        <p:attrNameLst>
                                          <p:attrName>ppt_w</p:attrName>
                                        </p:attrNameLst>
                                      </p:cBhvr>
                                      <p:tavLst>
                                        <p:tav tm="0">
                                          <p:val>
                                            <p:fltVal val="0"/>
                                          </p:val>
                                        </p:tav>
                                        <p:tav tm="100000">
                                          <p:val>
                                            <p:strVal val="#ppt_w"/>
                                          </p:val>
                                        </p:tav>
                                      </p:tavLst>
                                    </p:anim>
                                    <p:anim calcmode="lin" valueType="num">
                                      <p:cBhvr>
                                        <p:cTn id="47" dur="1000" fill="hold"/>
                                        <p:tgtEl>
                                          <p:spTgt spid="145423"/>
                                        </p:tgtEl>
                                        <p:attrNameLst>
                                          <p:attrName>ppt_h</p:attrName>
                                        </p:attrNameLst>
                                      </p:cBhvr>
                                      <p:tavLst>
                                        <p:tav tm="0">
                                          <p:val>
                                            <p:fltVal val="0"/>
                                          </p:val>
                                        </p:tav>
                                        <p:tav tm="100000">
                                          <p:val>
                                            <p:strVal val="#ppt_h"/>
                                          </p:val>
                                        </p:tav>
                                      </p:tavLst>
                                    </p:anim>
                                    <p:anim calcmode="lin" valueType="num">
                                      <p:cBhvr>
                                        <p:cTn id="48" dur="1000" fill="hold"/>
                                        <p:tgtEl>
                                          <p:spTgt spid="145423"/>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1454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45428"/>
                                        </p:tgtEl>
                                        <p:attrNameLst>
                                          <p:attrName>style.visibility</p:attrName>
                                        </p:attrNameLst>
                                      </p:cBhvr>
                                      <p:to>
                                        <p:strVal val="visible"/>
                                      </p:to>
                                    </p:set>
                                    <p:animEffect transition="in" filter="dissolve">
                                      <p:cBhvr>
                                        <p:cTn id="54" dur="500"/>
                                        <p:tgtEl>
                                          <p:spTgt spid="145428"/>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5" presetClass="entr" presetSubtype="0" fill="hold" grpId="0" nodeType="clickEffect">
                                  <p:stCondLst>
                                    <p:cond delay="0"/>
                                  </p:stCondLst>
                                  <p:childTnLst>
                                    <p:set>
                                      <p:cBhvr>
                                        <p:cTn id="58" dur="1" fill="hold">
                                          <p:stCondLst>
                                            <p:cond delay="0"/>
                                          </p:stCondLst>
                                        </p:cTn>
                                        <p:tgtEl>
                                          <p:spTgt spid="145424"/>
                                        </p:tgtEl>
                                        <p:attrNameLst>
                                          <p:attrName>style.visibility</p:attrName>
                                        </p:attrNameLst>
                                      </p:cBhvr>
                                      <p:to>
                                        <p:strVal val="visible"/>
                                      </p:to>
                                    </p:set>
                                    <p:anim calcmode="lin" valueType="num">
                                      <p:cBhvr>
                                        <p:cTn id="59" dur="1000" fill="hold"/>
                                        <p:tgtEl>
                                          <p:spTgt spid="145424"/>
                                        </p:tgtEl>
                                        <p:attrNameLst>
                                          <p:attrName>ppt_w</p:attrName>
                                        </p:attrNameLst>
                                      </p:cBhvr>
                                      <p:tavLst>
                                        <p:tav tm="0">
                                          <p:val>
                                            <p:fltVal val="0"/>
                                          </p:val>
                                        </p:tav>
                                        <p:tav tm="100000">
                                          <p:val>
                                            <p:strVal val="#ppt_w"/>
                                          </p:val>
                                        </p:tav>
                                      </p:tavLst>
                                    </p:anim>
                                    <p:anim calcmode="lin" valueType="num">
                                      <p:cBhvr>
                                        <p:cTn id="60" dur="1000" fill="hold"/>
                                        <p:tgtEl>
                                          <p:spTgt spid="145424"/>
                                        </p:tgtEl>
                                        <p:attrNameLst>
                                          <p:attrName>ppt_h</p:attrName>
                                        </p:attrNameLst>
                                      </p:cBhvr>
                                      <p:tavLst>
                                        <p:tav tm="0">
                                          <p:val>
                                            <p:fltVal val="0"/>
                                          </p:val>
                                        </p:tav>
                                        <p:tav tm="100000">
                                          <p:val>
                                            <p:strVal val="#ppt_h"/>
                                          </p:val>
                                        </p:tav>
                                      </p:tavLst>
                                    </p:anim>
                                    <p:anim calcmode="lin" valueType="num">
                                      <p:cBhvr>
                                        <p:cTn id="61" dur="1000" fill="hold"/>
                                        <p:tgtEl>
                                          <p:spTgt spid="145424"/>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14542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20" grpId="0" autoUpdateAnimBg="0"/>
      <p:bldP spid="145421" grpId="0" autoUpdateAnimBg="0"/>
      <p:bldP spid="145422" grpId="0" autoUpdateAnimBg="0"/>
      <p:bldP spid="145423" grpId="0" autoUpdateAnimBg="0"/>
      <p:bldP spid="145424" grpId="0" autoUpdateAnimBg="0"/>
      <p:bldP spid="145425" grpId="0" animBg="1"/>
      <p:bldP spid="145426" grpId="0" animBg="1"/>
      <p:bldP spid="145427" grpId="0" animBg="1"/>
      <p:bldP spid="14542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2">
            <a:extLst>
              <a:ext uri="{FF2B5EF4-FFF2-40B4-BE49-F238E27FC236}">
                <a16:creationId xmlns:a16="http://schemas.microsoft.com/office/drawing/2014/main" id="{7BA25310-7E0C-844E-8A58-19E1BDAA5A35}"/>
              </a:ext>
            </a:extLst>
          </p:cNvPr>
          <p:cNvSpPr>
            <a:spLocks noGrp="1" noChangeArrowheads="1"/>
          </p:cNvSpPr>
          <p:nvPr>
            <p:ph type="title"/>
          </p:nvPr>
        </p:nvSpPr>
        <p:spPr>
          <a:xfrm>
            <a:off x="1143000" y="228600"/>
            <a:ext cx="7772400" cy="1143000"/>
          </a:xfrm>
        </p:spPr>
        <p:txBody>
          <a:bodyPr/>
          <a:lstStyle/>
          <a:p>
            <a:pPr eaLnBrk="1" hangingPunct="1"/>
            <a:r>
              <a:rPr lang="en-US" altLang="en-US"/>
              <a:t>Sự phát triển của Assyri</a:t>
            </a:r>
          </a:p>
        </p:txBody>
      </p:sp>
      <p:pic>
        <p:nvPicPr>
          <p:cNvPr id="237570" name="Picture 3" descr="60 Assyrian">
            <a:extLst>
              <a:ext uri="{FF2B5EF4-FFF2-40B4-BE49-F238E27FC236}">
                <a16:creationId xmlns:a16="http://schemas.microsoft.com/office/drawing/2014/main" id="{C1D088E8-E7A4-914E-B824-49FE3F6533A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10028"/>
          <a:stretch>
            <a:fillRect/>
          </a:stretch>
        </p:blipFill>
        <p:spPr>
          <a:xfrm>
            <a:off x="0" y="1160463"/>
            <a:ext cx="9144000" cy="5468937"/>
          </a:xfrm>
        </p:spPr>
      </p:pic>
      <p:sp>
        <p:nvSpPr>
          <p:cNvPr id="146436" name="Text Box 4">
            <a:extLst>
              <a:ext uri="{FF2B5EF4-FFF2-40B4-BE49-F238E27FC236}">
                <a16:creationId xmlns:a16="http://schemas.microsoft.com/office/drawing/2014/main" id="{C7A96F78-7D02-0940-8788-E0794DA060F6}"/>
              </a:ext>
            </a:extLst>
          </p:cNvPr>
          <p:cNvSpPr txBox="1">
            <a:spLocks noChangeArrowheads="1"/>
          </p:cNvSpPr>
          <p:nvPr/>
        </p:nvSpPr>
        <p:spPr bwMode="auto">
          <a:xfrm>
            <a:off x="2362200" y="4860925"/>
            <a:ext cx="48006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buFontTx/>
              <a:buChar char="•"/>
            </a:pPr>
            <a:r>
              <a:rPr lang="en-US" altLang="en-US" sz="3200" b="1">
                <a:solidFill>
                  <a:srgbClr val="000099"/>
                </a:solidFill>
                <a:latin typeface="Times New Roman" panose="02020603050405020304" pitchFamily="18" charset="0"/>
              </a:rPr>
              <a:t>Sự Sụp đổ của Samari</a:t>
            </a:r>
          </a:p>
          <a:p>
            <a:pPr eaLnBrk="1" hangingPunct="1">
              <a:spcBef>
                <a:spcPct val="50000"/>
              </a:spcBef>
              <a:buFontTx/>
              <a:buChar char="•"/>
            </a:pPr>
            <a:r>
              <a:rPr lang="en-US" altLang="en-US" sz="3200" b="1">
                <a:solidFill>
                  <a:srgbClr val="000099"/>
                </a:solidFill>
                <a:latin typeface="Times New Roman" panose="02020603050405020304" pitchFamily="18" charset="0"/>
              </a:rPr>
              <a:t>Sự vùng dậy của người Samari</a:t>
            </a:r>
          </a:p>
        </p:txBody>
      </p:sp>
      <p:sp>
        <p:nvSpPr>
          <p:cNvPr id="237572" name="Text Box 5">
            <a:extLst>
              <a:ext uri="{FF2B5EF4-FFF2-40B4-BE49-F238E27FC236}">
                <a16:creationId xmlns:a16="http://schemas.microsoft.com/office/drawing/2014/main" id="{13F2195C-8D6D-DB4E-9F0C-51CD87294D16}"/>
              </a:ext>
            </a:extLst>
          </p:cNvPr>
          <p:cNvSpPr txBox="1">
            <a:spLocks noChangeArrowheads="1"/>
          </p:cNvSpPr>
          <p:nvPr/>
        </p:nvSpPr>
        <p:spPr bwMode="auto">
          <a:xfrm>
            <a:off x="8458200" y="762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pPr>
            <a:r>
              <a:rPr lang="en-US" altLang="en-US" b="1">
                <a:latin typeface="Times New Roman" panose="02020603050405020304" pitchFamily="18" charset="0"/>
              </a:rPr>
              <a:t>24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6436">
                                            <p:txEl>
                                              <p:pRg st="0" end="0"/>
                                            </p:txEl>
                                          </p:spTgt>
                                        </p:tgtEl>
                                        <p:attrNameLst>
                                          <p:attrName>style.visibility</p:attrName>
                                        </p:attrNameLst>
                                      </p:cBhvr>
                                      <p:to>
                                        <p:strVal val="visible"/>
                                      </p:to>
                                    </p:set>
                                    <p:anim calcmode="lin" valueType="num">
                                      <p:cBhvr additive="base">
                                        <p:cTn id="7" dur="500" fill="hold"/>
                                        <p:tgtEl>
                                          <p:spTgt spid="14643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643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7" presetClass="entr" presetSubtype="0" fill="hold" nodeType="clickEffect">
                                  <p:stCondLst>
                                    <p:cond delay="0"/>
                                  </p:stCondLst>
                                  <p:childTnLst>
                                    <p:set>
                                      <p:cBhvr>
                                        <p:cTn id="12" dur="1" fill="hold">
                                          <p:stCondLst>
                                            <p:cond delay="0"/>
                                          </p:stCondLst>
                                        </p:cTn>
                                        <p:tgtEl>
                                          <p:spTgt spid="146436">
                                            <p:txEl>
                                              <p:pRg st="1" end="1"/>
                                            </p:txEl>
                                          </p:spTgt>
                                        </p:tgtEl>
                                        <p:attrNameLst>
                                          <p:attrName>style.visibility</p:attrName>
                                        </p:attrNameLst>
                                      </p:cBhvr>
                                      <p:to>
                                        <p:strVal val="visible"/>
                                      </p:to>
                                    </p:set>
                                    <p:animEffect transition="in" filter="fade">
                                      <p:cBhvr>
                                        <p:cTn id="13" dur="1000"/>
                                        <p:tgtEl>
                                          <p:spTgt spid="146436">
                                            <p:txEl>
                                              <p:pRg st="1" end="1"/>
                                            </p:txEl>
                                          </p:spTgt>
                                        </p:tgtEl>
                                      </p:cBhvr>
                                    </p:animEffect>
                                    <p:anim calcmode="lin" valueType="num">
                                      <p:cBhvr>
                                        <p:cTn id="14" dur="1000" fill="hold"/>
                                        <p:tgtEl>
                                          <p:spTgt spid="146436">
                                            <p:txEl>
                                              <p:pRg st="1" end="1"/>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146436">
                                            <p:txEl>
                                              <p:pRg st="1" end="1"/>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46436">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2" descr="31 Babylonian">
            <a:extLst>
              <a:ext uri="{FF2B5EF4-FFF2-40B4-BE49-F238E27FC236}">
                <a16:creationId xmlns:a16="http://schemas.microsoft.com/office/drawing/2014/main" id="{84F4E5E2-CBDC-3E40-9CDF-42710F2273A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0" y="0"/>
            <a:ext cx="9144000" cy="6142038"/>
          </a:xfrm>
        </p:spPr>
      </p:pic>
      <p:sp>
        <p:nvSpPr>
          <p:cNvPr id="238594" name="Rectangle 3">
            <a:extLst>
              <a:ext uri="{FF2B5EF4-FFF2-40B4-BE49-F238E27FC236}">
                <a16:creationId xmlns:a16="http://schemas.microsoft.com/office/drawing/2014/main" id="{FD886381-598A-8444-BEBF-890143B37376}"/>
              </a:ext>
            </a:extLst>
          </p:cNvPr>
          <p:cNvSpPr>
            <a:spLocks noGrp="1" noChangeArrowheads="1"/>
          </p:cNvSpPr>
          <p:nvPr>
            <p:ph type="title"/>
          </p:nvPr>
        </p:nvSpPr>
        <p:spPr>
          <a:xfrm>
            <a:off x="0" y="5181600"/>
            <a:ext cx="9144000" cy="1143000"/>
          </a:xfrm>
          <a:solidFill>
            <a:schemeClr val="bg1"/>
          </a:solidFill>
        </p:spPr>
        <p:txBody>
          <a:bodyPr/>
          <a:lstStyle/>
          <a:p>
            <a:pPr eaLnBrk="1" hangingPunct="1"/>
            <a:r>
              <a:rPr lang="en-US" altLang="en-US">
                <a:solidFill>
                  <a:schemeClr val="tx1"/>
                </a:solidFill>
              </a:rPr>
              <a:t>Người Babylon Cai trị trên Palestine</a:t>
            </a:r>
          </a:p>
        </p:txBody>
      </p:sp>
      <p:sp>
        <p:nvSpPr>
          <p:cNvPr id="147460" name="Rectangle 4">
            <a:extLst>
              <a:ext uri="{FF2B5EF4-FFF2-40B4-BE49-F238E27FC236}">
                <a16:creationId xmlns:a16="http://schemas.microsoft.com/office/drawing/2014/main" id="{41BA936E-91CE-C94B-BBF4-DB40D82B560C}"/>
              </a:ext>
            </a:extLst>
          </p:cNvPr>
          <p:cNvSpPr>
            <a:spLocks noGrp="1" noChangeArrowheads="1"/>
          </p:cNvSpPr>
          <p:nvPr>
            <p:ph type="body" sz="half" idx="1"/>
          </p:nvPr>
        </p:nvSpPr>
        <p:spPr>
          <a:xfrm>
            <a:off x="76200" y="2286000"/>
            <a:ext cx="2895600" cy="1143000"/>
          </a:xfrm>
          <a:solidFill>
            <a:schemeClr val="bg1"/>
          </a:solidFill>
        </p:spPr>
        <p:txBody>
          <a:bodyPr/>
          <a:lstStyle/>
          <a:p>
            <a:pPr eaLnBrk="1" hangingPunct="1"/>
            <a:r>
              <a:rPr lang="en-US" altLang="en-US" sz="2800" b="1"/>
              <a:t>Đem đi</a:t>
            </a:r>
          </a:p>
          <a:p>
            <a:pPr eaLnBrk="1" hangingPunct="1"/>
            <a:r>
              <a:rPr lang="en-US" altLang="en-US" sz="2800" b="1"/>
              <a:t>Phát triển</a:t>
            </a:r>
          </a:p>
        </p:txBody>
      </p:sp>
      <p:sp>
        <p:nvSpPr>
          <p:cNvPr id="238596" name="Text Box 5">
            <a:extLst>
              <a:ext uri="{FF2B5EF4-FFF2-40B4-BE49-F238E27FC236}">
                <a16:creationId xmlns:a16="http://schemas.microsoft.com/office/drawing/2014/main" id="{1DFA57AE-2A0D-8C4F-BCBC-BDA375CDC69E}"/>
              </a:ext>
            </a:extLst>
          </p:cNvPr>
          <p:cNvSpPr txBox="1">
            <a:spLocks noChangeArrowheads="1"/>
          </p:cNvSpPr>
          <p:nvPr/>
        </p:nvSpPr>
        <p:spPr bwMode="auto">
          <a:xfrm>
            <a:off x="8458200" y="762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b="1">
                <a:solidFill>
                  <a:schemeClr val="bg2"/>
                </a:solidFill>
                <a:latin typeface="Times New Roman" panose="02020603050405020304" pitchFamily="18" charset="0"/>
              </a:rPr>
              <a:t>24</a:t>
            </a:r>
          </a:p>
        </p:txBody>
      </p:sp>
      <p:sp>
        <p:nvSpPr>
          <p:cNvPr id="147462" name="AutoShape 6">
            <a:extLst>
              <a:ext uri="{FF2B5EF4-FFF2-40B4-BE49-F238E27FC236}">
                <a16:creationId xmlns:a16="http://schemas.microsoft.com/office/drawing/2014/main" id="{0342F68E-B3C2-A14F-8835-2007AA3730E8}"/>
              </a:ext>
            </a:extLst>
          </p:cNvPr>
          <p:cNvSpPr>
            <a:spLocks noChangeArrowheads="1"/>
          </p:cNvSpPr>
          <p:nvPr/>
        </p:nvSpPr>
        <p:spPr bwMode="auto">
          <a:xfrm>
            <a:off x="4876800" y="2590800"/>
            <a:ext cx="3505200" cy="2133600"/>
          </a:xfrm>
          <a:prstGeom prst="wedgeRoundRectCallout">
            <a:avLst>
              <a:gd name="adj1" fmla="val -113361"/>
              <a:gd name="adj2" fmla="val -21468"/>
              <a:gd name="adj3" fmla="val 16667"/>
            </a:avLst>
          </a:prstGeom>
          <a:solidFill>
            <a:schemeClr val="accent1"/>
          </a:solidFill>
          <a:ln w="12700" cap="sq">
            <a:solidFill>
              <a:schemeClr val="tx1"/>
            </a:solidFill>
            <a:miter lim="800000"/>
            <a:headEnd type="none" w="sm" len="sm"/>
            <a:tailEnd type="none" w="sm" len="sm"/>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3200" b="1">
                <a:solidFill>
                  <a:schemeClr val="bg2"/>
                </a:solidFill>
                <a:latin typeface="Times New Roman" panose="02020603050405020304" pitchFamily="18" charset="0"/>
              </a:rPr>
              <a:t>Chia Cách </a:t>
            </a:r>
          </a:p>
          <a:p>
            <a:pPr algn="ctr" eaLnBrk="1" hangingPunct="1"/>
            <a:r>
              <a:rPr lang="en-US" altLang="en-US" sz="3200" b="1">
                <a:solidFill>
                  <a:schemeClr val="bg2"/>
                </a:solidFill>
                <a:latin typeface="Times New Roman" panose="02020603050405020304" pitchFamily="18" charset="0"/>
              </a:rPr>
              <a:t>Nhà Hội</a:t>
            </a:r>
          </a:p>
          <a:p>
            <a:pPr algn="ctr" eaLnBrk="1" hangingPunct="1"/>
            <a:r>
              <a:rPr lang="en-US" altLang="en-US" sz="3200" b="1">
                <a:solidFill>
                  <a:schemeClr val="bg2"/>
                </a:solidFill>
                <a:latin typeface="Times New Roman" panose="02020603050405020304" pitchFamily="18" charset="0"/>
              </a:rPr>
              <a:t>Không còn thờ hình tượng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47460">
                                            <p:txEl>
                                              <p:pRg st="0" end="0"/>
                                            </p:txEl>
                                          </p:spTgt>
                                        </p:tgtEl>
                                        <p:attrNameLst>
                                          <p:attrName>style.visibility</p:attrName>
                                        </p:attrNameLst>
                                      </p:cBhvr>
                                      <p:to>
                                        <p:strVal val="visible"/>
                                      </p:to>
                                    </p:set>
                                    <p:animEffect transition="in" filter="blinds(horizontal)">
                                      <p:cBhvr>
                                        <p:cTn id="7" dur="500"/>
                                        <p:tgtEl>
                                          <p:spTgt spid="1474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47460">
                                            <p:txEl>
                                              <p:pRg st="1" end="1"/>
                                            </p:txEl>
                                          </p:spTgt>
                                        </p:tgtEl>
                                        <p:attrNameLst>
                                          <p:attrName>style.visibility</p:attrName>
                                        </p:attrNameLst>
                                      </p:cBhvr>
                                      <p:to>
                                        <p:strVal val="visible"/>
                                      </p:to>
                                    </p:set>
                                    <p:animEffect transition="in" filter="box(in)">
                                      <p:cBhvr>
                                        <p:cTn id="12" dur="500"/>
                                        <p:tgtEl>
                                          <p:spTgt spid="14746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147462">
                                            <p:txEl>
                                              <p:pRg st="0" end="0"/>
                                            </p:txEl>
                                          </p:spTgt>
                                        </p:tgtEl>
                                        <p:attrNameLst>
                                          <p:attrName>style.visibility</p:attrName>
                                        </p:attrNameLst>
                                      </p:cBhvr>
                                      <p:to>
                                        <p:strVal val="visible"/>
                                      </p:to>
                                    </p:set>
                                    <p:animEffect transition="in" filter="checkerboard(across)">
                                      <p:cBhvr>
                                        <p:cTn id="17" dur="500"/>
                                        <p:tgtEl>
                                          <p:spTgt spid="147462">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147462">
                                            <p:txEl>
                                              <p:pRg st="1" end="1"/>
                                            </p:txEl>
                                          </p:spTgt>
                                        </p:tgtEl>
                                        <p:attrNameLst>
                                          <p:attrName>style.visibility</p:attrName>
                                        </p:attrNameLst>
                                      </p:cBhvr>
                                      <p:to>
                                        <p:strVal val="visible"/>
                                      </p:to>
                                    </p:set>
                                    <p:animEffect transition="in" filter="diamond(in)">
                                      <p:cBhvr>
                                        <p:cTn id="22" dur="2000"/>
                                        <p:tgtEl>
                                          <p:spTgt spid="147462">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147462">
                                            <p:txEl>
                                              <p:pRg st="2" end="2"/>
                                            </p:txEl>
                                          </p:spTgt>
                                        </p:tgtEl>
                                        <p:attrNameLst>
                                          <p:attrName>style.visibility</p:attrName>
                                        </p:attrNameLst>
                                      </p:cBhvr>
                                      <p:to>
                                        <p:strVal val="visible"/>
                                      </p:to>
                                    </p:set>
                                    <p:anim calcmode="lin" valueType="num">
                                      <p:cBhvr additive="base">
                                        <p:cTn id="27" dur="500" fill="hold"/>
                                        <p:tgtEl>
                                          <p:spTgt spid="147462">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4746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2">
            <a:extLst>
              <a:ext uri="{FF2B5EF4-FFF2-40B4-BE49-F238E27FC236}">
                <a16:creationId xmlns:a16="http://schemas.microsoft.com/office/drawing/2014/main" id="{3E35E58C-62FF-8C4B-BB35-4B56521ECE47}"/>
              </a:ext>
            </a:extLst>
          </p:cNvPr>
          <p:cNvSpPr>
            <a:spLocks noGrp="1" noChangeArrowheads="1"/>
          </p:cNvSpPr>
          <p:nvPr>
            <p:ph type="title"/>
          </p:nvPr>
        </p:nvSpPr>
        <p:spPr>
          <a:xfrm>
            <a:off x="1143000" y="0"/>
            <a:ext cx="2209800" cy="1752600"/>
          </a:xfrm>
        </p:spPr>
        <p:txBody>
          <a:bodyPr/>
          <a:lstStyle/>
          <a:p>
            <a:pPr eaLnBrk="1" hangingPunct="1"/>
            <a:r>
              <a:rPr lang="en-US" altLang="en-US" sz="4000"/>
              <a:t>Thời kỳ Ba Tư</a:t>
            </a:r>
          </a:p>
        </p:txBody>
      </p:sp>
      <p:grpSp>
        <p:nvGrpSpPr>
          <p:cNvPr id="239618" name="Group 3">
            <a:extLst>
              <a:ext uri="{FF2B5EF4-FFF2-40B4-BE49-F238E27FC236}">
                <a16:creationId xmlns:a16="http://schemas.microsoft.com/office/drawing/2014/main" id="{63D9D46E-5E8C-E84C-B1E6-2FBD14C7E949}"/>
              </a:ext>
            </a:extLst>
          </p:cNvPr>
          <p:cNvGrpSpPr>
            <a:grpSpLocks/>
          </p:cNvGrpSpPr>
          <p:nvPr/>
        </p:nvGrpSpPr>
        <p:grpSpPr bwMode="auto">
          <a:xfrm>
            <a:off x="-228600" y="1905000"/>
            <a:ext cx="9372600" cy="4295775"/>
            <a:chOff x="0" y="1344"/>
            <a:chExt cx="5760" cy="2562"/>
          </a:xfrm>
        </p:grpSpPr>
        <p:pic>
          <p:nvPicPr>
            <p:cNvPr id="239631" name="Picture 4" descr="32 Persian">
              <a:extLst>
                <a:ext uri="{FF2B5EF4-FFF2-40B4-BE49-F238E27FC236}">
                  <a16:creationId xmlns:a16="http://schemas.microsoft.com/office/drawing/2014/main" id="{5E5A2C75-91FF-574B-9CCE-A5E80FC67F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4"/>
              <a:ext cx="5760" cy="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32" name="Picture 5" descr="32 Persian">
              <a:extLst>
                <a:ext uri="{FF2B5EF4-FFF2-40B4-BE49-F238E27FC236}">
                  <a16:creationId xmlns:a16="http://schemas.microsoft.com/office/drawing/2014/main" id="{38DD6EA3-B239-454D-8CC8-369440E4A4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4999"/>
            <a:stretch>
              <a:fillRect/>
            </a:stretch>
          </p:blipFill>
          <p:spPr bwMode="auto">
            <a:xfrm>
              <a:off x="96" y="1344"/>
              <a:ext cx="3744" cy="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8486" name="Rectangle 6">
            <a:extLst>
              <a:ext uri="{FF2B5EF4-FFF2-40B4-BE49-F238E27FC236}">
                <a16:creationId xmlns:a16="http://schemas.microsoft.com/office/drawing/2014/main" id="{1F4FB1DF-F9A5-A941-9901-04C1B0BA194C}"/>
              </a:ext>
            </a:extLst>
          </p:cNvPr>
          <p:cNvSpPr>
            <a:spLocks noChangeArrowheads="1"/>
          </p:cNvSpPr>
          <p:nvPr/>
        </p:nvSpPr>
        <p:spPr bwMode="auto">
          <a:xfrm>
            <a:off x="3200400" y="152400"/>
            <a:ext cx="2895600" cy="1447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buClr>
                <a:schemeClr val="tx2"/>
              </a:buClr>
              <a:buSzPct val="75000"/>
              <a:buFont typeface="Wingdings" pitchFamily="2" charset="2"/>
              <a:buChar char="n"/>
            </a:pPr>
            <a:r>
              <a:rPr lang="en-US" altLang="en-US" sz="2800">
                <a:effectLst>
                  <a:outerShdw blurRad="38100" dist="38100" dir="2700000" algn="tl">
                    <a:srgbClr val="000000"/>
                  </a:outerShdw>
                </a:effectLst>
                <a:latin typeface="Times New Roman" panose="02020603050405020304" pitchFamily="18" charset="0"/>
              </a:rPr>
              <a:t>Hồi hương</a:t>
            </a:r>
          </a:p>
          <a:p>
            <a:pPr eaLnBrk="1" hangingPunct="1">
              <a:spcBef>
                <a:spcPct val="20000"/>
              </a:spcBef>
              <a:buClr>
                <a:schemeClr val="tx2"/>
              </a:buClr>
              <a:buSzPct val="75000"/>
              <a:buFont typeface="Wingdings" pitchFamily="2" charset="2"/>
              <a:buChar char="n"/>
            </a:pPr>
            <a:r>
              <a:rPr lang="en-US" altLang="en-US" sz="2800">
                <a:effectLst>
                  <a:outerShdw blurRad="38100" dist="38100" dir="2700000" algn="tl">
                    <a:srgbClr val="000000"/>
                  </a:outerShdw>
                </a:effectLst>
                <a:latin typeface="Times New Roman" panose="02020603050405020304" pitchFamily="18" charset="0"/>
              </a:rPr>
              <a:t>Phát triển</a:t>
            </a:r>
          </a:p>
        </p:txBody>
      </p:sp>
      <p:grpSp>
        <p:nvGrpSpPr>
          <p:cNvPr id="3" name="Group 7">
            <a:extLst>
              <a:ext uri="{FF2B5EF4-FFF2-40B4-BE49-F238E27FC236}">
                <a16:creationId xmlns:a16="http://schemas.microsoft.com/office/drawing/2014/main" id="{F31B1D77-258C-2942-925D-16A9E6062859}"/>
              </a:ext>
            </a:extLst>
          </p:cNvPr>
          <p:cNvGrpSpPr>
            <a:grpSpLocks/>
          </p:cNvGrpSpPr>
          <p:nvPr/>
        </p:nvGrpSpPr>
        <p:grpSpPr bwMode="auto">
          <a:xfrm>
            <a:off x="2590800" y="3276600"/>
            <a:ext cx="2590800" cy="914400"/>
            <a:chOff x="1536" y="2064"/>
            <a:chExt cx="1632" cy="576"/>
          </a:xfrm>
        </p:grpSpPr>
        <p:sp>
          <p:nvSpPr>
            <p:cNvPr id="239629" name="AutoShape 8">
              <a:extLst>
                <a:ext uri="{FF2B5EF4-FFF2-40B4-BE49-F238E27FC236}">
                  <a16:creationId xmlns:a16="http://schemas.microsoft.com/office/drawing/2014/main" id="{358ED985-C754-B244-AC50-DD324ECDAD68}"/>
                </a:ext>
              </a:extLst>
            </p:cNvPr>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17694720 60000 65536"/>
                <a:gd name="T11" fmla="*/ 5898240 60000 65536"/>
                <a:gd name="T12" fmla="*/ 5898240 60000 65536"/>
                <a:gd name="T13" fmla="*/ 589824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endParaRPr lang="en-US"/>
            </a:p>
          </p:txBody>
        </p:sp>
        <p:sp>
          <p:nvSpPr>
            <p:cNvPr id="239630" name="Text Box 9">
              <a:extLst>
                <a:ext uri="{FF2B5EF4-FFF2-40B4-BE49-F238E27FC236}">
                  <a16:creationId xmlns:a16="http://schemas.microsoft.com/office/drawing/2014/main" id="{D68F0D83-F39F-3447-A5EC-D16DD987312E}"/>
                </a:ext>
              </a:extLst>
            </p:cNvPr>
            <p:cNvSpPr txBox="1">
              <a:spLocks noChangeArrowheads="1"/>
            </p:cNvSpPr>
            <p:nvPr/>
          </p:nvSpPr>
          <p:spPr bwMode="auto">
            <a:xfrm>
              <a:off x="1536" y="2064"/>
              <a:ext cx="89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2800" b="1">
                  <a:solidFill>
                    <a:schemeClr val="bg2"/>
                  </a:solidFill>
                  <a:latin typeface="Times New Roman" panose="02020603050405020304" pitchFamily="18" charset="0"/>
                </a:rPr>
                <a:t>Đền thờ</a:t>
              </a:r>
            </a:p>
          </p:txBody>
        </p:sp>
      </p:grpSp>
      <p:grpSp>
        <p:nvGrpSpPr>
          <p:cNvPr id="4" name="Group 10">
            <a:extLst>
              <a:ext uri="{FF2B5EF4-FFF2-40B4-BE49-F238E27FC236}">
                <a16:creationId xmlns:a16="http://schemas.microsoft.com/office/drawing/2014/main" id="{1C56B7B7-3633-8C4B-9EB0-3593F87A4618}"/>
              </a:ext>
            </a:extLst>
          </p:cNvPr>
          <p:cNvGrpSpPr>
            <a:grpSpLocks/>
          </p:cNvGrpSpPr>
          <p:nvPr/>
        </p:nvGrpSpPr>
        <p:grpSpPr bwMode="auto">
          <a:xfrm>
            <a:off x="2590800" y="3581400"/>
            <a:ext cx="2590800" cy="914400"/>
            <a:chOff x="1536" y="2064"/>
            <a:chExt cx="1632" cy="576"/>
          </a:xfrm>
        </p:grpSpPr>
        <p:sp>
          <p:nvSpPr>
            <p:cNvPr id="239627" name="AutoShape 11">
              <a:extLst>
                <a:ext uri="{FF2B5EF4-FFF2-40B4-BE49-F238E27FC236}">
                  <a16:creationId xmlns:a16="http://schemas.microsoft.com/office/drawing/2014/main" id="{02268C1F-900C-0C41-99E2-2CC6AB98E3AA}"/>
                </a:ext>
              </a:extLst>
            </p:cNvPr>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17694720 60000 65536"/>
                <a:gd name="T11" fmla="*/ 5898240 60000 65536"/>
                <a:gd name="T12" fmla="*/ 5898240 60000 65536"/>
                <a:gd name="T13" fmla="*/ 589824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endParaRPr lang="en-US"/>
            </a:p>
          </p:txBody>
        </p:sp>
        <p:sp>
          <p:nvSpPr>
            <p:cNvPr id="239628" name="Text Box 12">
              <a:extLst>
                <a:ext uri="{FF2B5EF4-FFF2-40B4-BE49-F238E27FC236}">
                  <a16:creationId xmlns:a16="http://schemas.microsoft.com/office/drawing/2014/main" id="{65DFFF1D-F286-724D-B1FD-7EAE1F0F5844}"/>
                </a:ext>
              </a:extLst>
            </p:cNvPr>
            <p:cNvSpPr txBox="1">
              <a:spLocks noChangeArrowheads="1"/>
            </p:cNvSpPr>
            <p:nvPr/>
          </p:nvSpPr>
          <p:spPr bwMode="auto">
            <a:xfrm>
              <a:off x="1536" y="2064"/>
              <a:ext cx="116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2800" b="1">
                  <a:solidFill>
                    <a:schemeClr val="bg2"/>
                  </a:solidFill>
                  <a:latin typeface="Times New Roman" panose="02020603050405020304" pitchFamily="18" charset="0"/>
                </a:rPr>
                <a:t>Dân chúng</a:t>
              </a:r>
            </a:p>
          </p:txBody>
        </p:sp>
      </p:grpSp>
      <p:grpSp>
        <p:nvGrpSpPr>
          <p:cNvPr id="5" name="Group 13">
            <a:extLst>
              <a:ext uri="{FF2B5EF4-FFF2-40B4-BE49-F238E27FC236}">
                <a16:creationId xmlns:a16="http://schemas.microsoft.com/office/drawing/2014/main" id="{E4D5C32C-A5AB-6145-9685-A7BF1C354731}"/>
              </a:ext>
            </a:extLst>
          </p:cNvPr>
          <p:cNvGrpSpPr>
            <a:grpSpLocks/>
          </p:cNvGrpSpPr>
          <p:nvPr/>
        </p:nvGrpSpPr>
        <p:grpSpPr bwMode="auto">
          <a:xfrm>
            <a:off x="2590800" y="3886200"/>
            <a:ext cx="2590800" cy="914400"/>
            <a:chOff x="1536" y="2064"/>
            <a:chExt cx="1632" cy="576"/>
          </a:xfrm>
        </p:grpSpPr>
        <p:sp>
          <p:nvSpPr>
            <p:cNvPr id="239625" name="AutoShape 14">
              <a:extLst>
                <a:ext uri="{FF2B5EF4-FFF2-40B4-BE49-F238E27FC236}">
                  <a16:creationId xmlns:a16="http://schemas.microsoft.com/office/drawing/2014/main" id="{A1EAA6CD-3276-F449-9084-C87511BEB8AC}"/>
                </a:ext>
              </a:extLst>
            </p:cNvPr>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17694720 60000 65536"/>
                <a:gd name="T11" fmla="*/ 5898240 60000 65536"/>
                <a:gd name="T12" fmla="*/ 5898240 60000 65536"/>
                <a:gd name="T13" fmla="*/ 589824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endParaRPr lang="en-US"/>
            </a:p>
          </p:txBody>
        </p:sp>
        <p:sp>
          <p:nvSpPr>
            <p:cNvPr id="239626" name="Text Box 15">
              <a:extLst>
                <a:ext uri="{FF2B5EF4-FFF2-40B4-BE49-F238E27FC236}">
                  <a16:creationId xmlns:a16="http://schemas.microsoft.com/office/drawing/2014/main" id="{A274D518-5816-7649-8FD8-971FCEE798F7}"/>
                </a:ext>
              </a:extLst>
            </p:cNvPr>
            <p:cNvSpPr txBox="1">
              <a:spLocks noChangeArrowheads="1"/>
            </p:cNvSpPr>
            <p:nvPr/>
          </p:nvSpPr>
          <p:spPr bwMode="auto">
            <a:xfrm>
              <a:off x="1536" y="2064"/>
              <a:ext cx="1134"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2800" b="1">
                  <a:solidFill>
                    <a:schemeClr val="bg2"/>
                  </a:solidFill>
                  <a:latin typeface="Times New Roman" panose="02020603050405020304" pitchFamily="18" charset="0"/>
                </a:rPr>
                <a:t>Bức tường</a:t>
              </a:r>
            </a:p>
          </p:txBody>
        </p:sp>
      </p:grpSp>
      <p:pic>
        <p:nvPicPr>
          <p:cNvPr id="148497" name="Picture 17" descr="Cyrus">
            <a:extLst>
              <a:ext uri="{FF2B5EF4-FFF2-40B4-BE49-F238E27FC236}">
                <a16:creationId xmlns:a16="http://schemas.microsoft.com/office/drawing/2014/main" id="{4A37D2A4-CDE8-0A4A-8859-7301414CA9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6750" y="0"/>
            <a:ext cx="2127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24" name="Text Box 18">
            <a:extLst>
              <a:ext uri="{FF2B5EF4-FFF2-40B4-BE49-F238E27FC236}">
                <a16:creationId xmlns:a16="http://schemas.microsoft.com/office/drawing/2014/main" id="{3648CA95-0519-EC40-9391-BC508F48636B}"/>
              </a:ext>
            </a:extLst>
          </p:cNvPr>
          <p:cNvSpPr txBox="1">
            <a:spLocks noChangeArrowheads="1"/>
          </p:cNvSpPr>
          <p:nvPr/>
        </p:nvSpPr>
        <p:spPr bwMode="auto">
          <a:xfrm>
            <a:off x="8458200" y="762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pPr>
            <a:r>
              <a:rPr lang="en-US" altLang="en-US" b="1">
                <a:latin typeface="Times New Roman" panose="02020603050405020304" pitchFamily="18" charset="0"/>
              </a:rPr>
              <a:t>24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48486">
                                            <p:txEl>
                                              <p:pRg st="0" end="0"/>
                                            </p:txEl>
                                          </p:spTgt>
                                        </p:tgtEl>
                                        <p:attrNameLst>
                                          <p:attrName>style.visibility</p:attrName>
                                        </p:attrNameLst>
                                      </p:cBhvr>
                                      <p:to>
                                        <p:strVal val="visible"/>
                                      </p:to>
                                    </p:set>
                                    <p:animEffect transition="in" filter="wipe(down)">
                                      <p:cBhvr>
                                        <p:cTn id="7" dur="580">
                                          <p:stCondLst>
                                            <p:cond delay="0"/>
                                          </p:stCondLst>
                                        </p:cTn>
                                        <p:tgtEl>
                                          <p:spTgt spid="148486">
                                            <p:txEl>
                                              <p:pRg st="0" end="0"/>
                                            </p:txEl>
                                          </p:spTgt>
                                        </p:tgtEl>
                                      </p:cBhvr>
                                    </p:animEffect>
                                    <p:anim calcmode="lin" valueType="num">
                                      <p:cBhvr>
                                        <p:cTn id="8" dur="1822" tmFilter="0,0; 0.14,0.36; 0.43,0.73; 0.71,0.91; 1.0,1.0">
                                          <p:stCondLst>
                                            <p:cond delay="0"/>
                                          </p:stCondLst>
                                        </p:cTn>
                                        <p:tgtEl>
                                          <p:spTgt spid="14848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848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848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848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848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48486">
                                            <p:txEl>
                                              <p:pRg st="0" end="0"/>
                                            </p:txEl>
                                          </p:spTgt>
                                        </p:tgtEl>
                                      </p:cBhvr>
                                      <p:to x="100000" y="60000"/>
                                    </p:animScale>
                                    <p:animScale>
                                      <p:cBhvr>
                                        <p:cTn id="14" dur="166" decel="50000">
                                          <p:stCondLst>
                                            <p:cond delay="676"/>
                                          </p:stCondLst>
                                        </p:cTn>
                                        <p:tgtEl>
                                          <p:spTgt spid="148486">
                                            <p:txEl>
                                              <p:pRg st="0" end="0"/>
                                            </p:txEl>
                                          </p:spTgt>
                                        </p:tgtEl>
                                      </p:cBhvr>
                                      <p:to x="100000" y="100000"/>
                                    </p:animScale>
                                    <p:animScale>
                                      <p:cBhvr>
                                        <p:cTn id="15" dur="26">
                                          <p:stCondLst>
                                            <p:cond delay="1312"/>
                                          </p:stCondLst>
                                        </p:cTn>
                                        <p:tgtEl>
                                          <p:spTgt spid="148486">
                                            <p:txEl>
                                              <p:pRg st="0" end="0"/>
                                            </p:txEl>
                                          </p:spTgt>
                                        </p:tgtEl>
                                      </p:cBhvr>
                                      <p:to x="100000" y="80000"/>
                                    </p:animScale>
                                    <p:animScale>
                                      <p:cBhvr>
                                        <p:cTn id="16" dur="166" decel="50000">
                                          <p:stCondLst>
                                            <p:cond delay="1338"/>
                                          </p:stCondLst>
                                        </p:cTn>
                                        <p:tgtEl>
                                          <p:spTgt spid="148486">
                                            <p:txEl>
                                              <p:pRg st="0" end="0"/>
                                            </p:txEl>
                                          </p:spTgt>
                                        </p:tgtEl>
                                      </p:cBhvr>
                                      <p:to x="100000" y="100000"/>
                                    </p:animScale>
                                    <p:animScale>
                                      <p:cBhvr>
                                        <p:cTn id="17" dur="26">
                                          <p:stCondLst>
                                            <p:cond delay="1642"/>
                                          </p:stCondLst>
                                        </p:cTn>
                                        <p:tgtEl>
                                          <p:spTgt spid="148486">
                                            <p:txEl>
                                              <p:pRg st="0" end="0"/>
                                            </p:txEl>
                                          </p:spTgt>
                                        </p:tgtEl>
                                      </p:cBhvr>
                                      <p:to x="100000" y="90000"/>
                                    </p:animScale>
                                    <p:animScale>
                                      <p:cBhvr>
                                        <p:cTn id="18" dur="166" decel="50000">
                                          <p:stCondLst>
                                            <p:cond delay="1668"/>
                                          </p:stCondLst>
                                        </p:cTn>
                                        <p:tgtEl>
                                          <p:spTgt spid="148486">
                                            <p:txEl>
                                              <p:pRg st="0" end="0"/>
                                            </p:txEl>
                                          </p:spTgt>
                                        </p:tgtEl>
                                      </p:cBhvr>
                                      <p:to x="100000" y="100000"/>
                                    </p:animScale>
                                    <p:animScale>
                                      <p:cBhvr>
                                        <p:cTn id="19" dur="26">
                                          <p:stCondLst>
                                            <p:cond delay="1808"/>
                                          </p:stCondLst>
                                        </p:cTn>
                                        <p:tgtEl>
                                          <p:spTgt spid="148486">
                                            <p:txEl>
                                              <p:pRg st="0" end="0"/>
                                            </p:txEl>
                                          </p:spTgt>
                                        </p:tgtEl>
                                      </p:cBhvr>
                                      <p:to x="100000" y="95000"/>
                                    </p:animScale>
                                    <p:animScale>
                                      <p:cBhvr>
                                        <p:cTn id="20" dur="166" decel="50000">
                                          <p:stCondLst>
                                            <p:cond delay="1834"/>
                                          </p:stCondLst>
                                        </p:cTn>
                                        <p:tgtEl>
                                          <p:spTgt spid="148486">
                                            <p:txEl>
                                              <p:pRg st="0" end="0"/>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148486">
                                            <p:txEl>
                                              <p:pRg st="1" end="1"/>
                                            </p:txEl>
                                          </p:spTgt>
                                        </p:tgtEl>
                                        <p:attrNameLst>
                                          <p:attrName>style.visibility</p:attrName>
                                        </p:attrNameLst>
                                      </p:cBhvr>
                                      <p:to>
                                        <p:strVal val="visible"/>
                                      </p:to>
                                    </p:set>
                                    <p:animEffect transition="in" filter="wipe(down)">
                                      <p:cBhvr>
                                        <p:cTn id="25" dur="580">
                                          <p:stCondLst>
                                            <p:cond delay="0"/>
                                          </p:stCondLst>
                                        </p:cTn>
                                        <p:tgtEl>
                                          <p:spTgt spid="148486">
                                            <p:txEl>
                                              <p:pRg st="1" end="1"/>
                                            </p:txEl>
                                          </p:spTgt>
                                        </p:tgtEl>
                                      </p:cBhvr>
                                    </p:animEffect>
                                    <p:anim calcmode="lin" valueType="num">
                                      <p:cBhvr>
                                        <p:cTn id="26" dur="1822" tmFilter="0,0; 0.14,0.36; 0.43,0.73; 0.71,0.91; 1.0,1.0">
                                          <p:stCondLst>
                                            <p:cond delay="0"/>
                                          </p:stCondLst>
                                        </p:cTn>
                                        <p:tgtEl>
                                          <p:spTgt spid="148486">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48486">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48486">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48486">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48486">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148486">
                                            <p:txEl>
                                              <p:pRg st="1" end="1"/>
                                            </p:txEl>
                                          </p:spTgt>
                                        </p:tgtEl>
                                      </p:cBhvr>
                                      <p:to x="100000" y="60000"/>
                                    </p:animScale>
                                    <p:animScale>
                                      <p:cBhvr>
                                        <p:cTn id="32" dur="166" decel="50000">
                                          <p:stCondLst>
                                            <p:cond delay="676"/>
                                          </p:stCondLst>
                                        </p:cTn>
                                        <p:tgtEl>
                                          <p:spTgt spid="148486">
                                            <p:txEl>
                                              <p:pRg st="1" end="1"/>
                                            </p:txEl>
                                          </p:spTgt>
                                        </p:tgtEl>
                                      </p:cBhvr>
                                      <p:to x="100000" y="100000"/>
                                    </p:animScale>
                                    <p:animScale>
                                      <p:cBhvr>
                                        <p:cTn id="33" dur="26">
                                          <p:stCondLst>
                                            <p:cond delay="1312"/>
                                          </p:stCondLst>
                                        </p:cTn>
                                        <p:tgtEl>
                                          <p:spTgt spid="148486">
                                            <p:txEl>
                                              <p:pRg st="1" end="1"/>
                                            </p:txEl>
                                          </p:spTgt>
                                        </p:tgtEl>
                                      </p:cBhvr>
                                      <p:to x="100000" y="80000"/>
                                    </p:animScale>
                                    <p:animScale>
                                      <p:cBhvr>
                                        <p:cTn id="34" dur="166" decel="50000">
                                          <p:stCondLst>
                                            <p:cond delay="1338"/>
                                          </p:stCondLst>
                                        </p:cTn>
                                        <p:tgtEl>
                                          <p:spTgt spid="148486">
                                            <p:txEl>
                                              <p:pRg st="1" end="1"/>
                                            </p:txEl>
                                          </p:spTgt>
                                        </p:tgtEl>
                                      </p:cBhvr>
                                      <p:to x="100000" y="100000"/>
                                    </p:animScale>
                                    <p:animScale>
                                      <p:cBhvr>
                                        <p:cTn id="35" dur="26">
                                          <p:stCondLst>
                                            <p:cond delay="1642"/>
                                          </p:stCondLst>
                                        </p:cTn>
                                        <p:tgtEl>
                                          <p:spTgt spid="148486">
                                            <p:txEl>
                                              <p:pRg st="1" end="1"/>
                                            </p:txEl>
                                          </p:spTgt>
                                        </p:tgtEl>
                                      </p:cBhvr>
                                      <p:to x="100000" y="90000"/>
                                    </p:animScale>
                                    <p:animScale>
                                      <p:cBhvr>
                                        <p:cTn id="36" dur="166" decel="50000">
                                          <p:stCondLst>
                                            <p:cond delay="1668"/>
                                          </p:stCondLst>
                                        </p:cTn>
                                        <p:tgtEl>
                                          <p:spTgt spid="148486">
                                            <p:txEl>
                                              <p:pRg st="1" end="1"/>
                                            </p:txEl>
                                          </p:spTgt>
                                        </p:tgtEl>
                                      </p:cBhvr>
                                      <p:to x="100000" y="100000"/>
                                    </p:animScale>
                                    <p:animScale>
                                      <p:cBhvr>
                                        <p:cTn id="37" dur="26">
                                          <p:stCondLst>
                                            <p:cond delay="1808"/>
                                          </p:stCondLst>
                                        </p:cTn>
                                        <p:tgtEl>
                                          <p:spTgt spid="148486">
                                            <p:txEl>
                                              <p:pRg st="1" end="1"/>
                                            </p:txEl>
                                          </p:spTgt>
                                        </p:tgtEl>
                                      </p:cBhvr>
                                      <p:to x="100000" y="95000"/>
                                    </p:animScale>
                                    <p:animScale>
                                      <p:cBhvr>
                                        <p:cTn id="38" dur="166" decel="50000">
                                          <p:stCondLst>
                                            <p:cond delay="1834"/>
                                          </p:stCondLst>
                                        </p:cTn>
                                        <p:tgtEl>
                                          <p:spTgt spid="148486">
                                            <p:txEl>
                                              <p:pRg st="1" end="1"/>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down)">
                                      <p:cBhvr>
                                        <p:cTn id="43" dur="500"/>
                                        <p:tgtEl>
                                          <p:spTgt spid="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4"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down)">
                                      <p:cBhvr>
                                        <p:cTn id="48" dur="500"/>
                                        <p:tgtEl>
                                          <p:spTgt spid="4"/>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4"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wipe(down)">
                                      <p:cBhvr>
                                        <p:cTn id="53" dur="500"/>
                                        <p:tgtEl>
                                          <p:spTgt spid="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5" presetClass="entr" presetSubtype="0" fill="hold" nodeType="clickEffect">
                                  <p:stCondLst>
                                    <p:cond delay="0"/>
                                  </p:stCondLst>
                                  <p:childTnLst>
                                    <p:set>
                                      <p:cBhvr>
                                        <p:cTn id="57" dur="1" fill="hold">
                                          <p:stCondLst>
                                            <p:cond delay="0"/>
                                          </p:stCondLst>
                                        </p:cTn>
                                        <p:tgtEl>
                                          <p:spTgt spid="148497"/>
                                        </p:tgtEl>
                                        <p:attrNameLst>
                                          <p:attrName>style.visibility</p:attrName>
                                        </p:attrNameLst>
                                      </p:cBhvr>
                                      <p:to>
                                        <p:strVal val="visible"/>
                                      </p:to>
                                    </p:set>
                                    <p:anim calcmode="lin" valueType="num">
                                      <p:cBhvr>
                                        <p:cTn id="58" dur="1000" fill="hold"/>
                                        <p:tgtEl>
                                          <p:spTgt spid="148497"/>
                                        </p:tgtEl>
                                        <p:attrNameLst>
                                          <p:attrName>ppt_w</p:attrName>
                                        </p:attrNameLst>
                                      </p:cBhvr>
                                      <p:tavLst>
                                        <p:tav tm="0">
                                          <p:val>
                                            <p:fltVal val="0"/>
                                          </p:val>
                                        </p:tav>
                                        <p:tav tm="100000">
                                          <p:val>
                                            <p:strVal val="#ppt_w"/>
                                          </p:val>
                                        </p:tav>
                                      </p:tavLst>
                                    </p:anim>
                                    <p:anim calcmode="lin" valueType="num">
                                      <p:cBhvr>
                                        <p:cTn id="59" dur="1000" fill="hold"/>
                                        <p:tgtEl>
                                          <p:spTgt spid="148497"/>
                                        </p:tgtEl>
                                        <p:attrNameLst>
                                          <p:attrName>ppt_h</p:attrName>
                                        </p:attrNameLst>
                                      </p:cBhvr>
                                      <p:tavLst>
                                        <p:tav tm="0">
                                          <p:val>
                                            <p:fltVal val="0"/>
                                          </p:val>
                                        </p:tav>
                                        <p:tav tm="100000">
                                          <p:val>
                                            <p:strVal val="#ppt_h"/>
                                          </p:val>
                                        </p:tav>
                                      </p:tavLst>
                                    </p:anim>
                                    <p:anim calcmode="lin" valueType="num">
                                      <p:cBhvr>
                                        <p:cTn id="60" dur="1000" fill="hold"/>
                                        <p:tgtEl>
                                          <p:spTgt spid="148497"/>
                                        </p:tgtEl>
                                        <p:attrNameLst>
                                          <p:attrName>ppt_x</p:attrName>
                                        </p:attrNameLst>
                                      </p:cBhvr>
                                      <p:tavLst>
                                        <p:tav tm="0" fmla="#ppt_x+(cos(-2*pi*(1-$))*-#ppt_x-sin(-2*pi*(1-$))*(1-#ppt_y))*(1-$)">
                                          <p:val>
                                            <p:fltVal val="0"/>
                                          </p:val>
                                        </p:tav>
                                        <p:tav tm="100000">
                                          <p:val>
                                            <p:fltVal val="1"/>
                                          </p:val>
                                        </p:tav>
                                      </p:tavLst>
                                    </p:anim>
                                    <p:anim calcmode="lin" valueType="num">
                                      <p:cBhvr>
                                        <p:cTn id="61" dur="1000" fill="hold"/>
                                        <p:tgtEl>
                                          <p:spTgt spid="14849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a:extLst>
              <a:ext uri="{FF2B5EF4-FFF2-40B4-BE49-F238E27FC236}">
                <a16:creationId xmlns:a16="http://schemas.microsoft.com/office/drawing/2014/main" id="{320AF93C-792A-7B42-BDB2-62CC3407E3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125"/>
          <a:stretch>
            <a:fillRect/>
          </a:stretch>
        </p:blipFill>
        <p:spPr bwMode="auto">
          <a:xfrm>
            <a:off x="0" y="0"/>
            <a:ext cx="9448800" cy="691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2" name="Rectangle 4">
            <a:extLst>
              <a:ext uri="{FF2B5EF4-FFF2-40B4-BE49-F238E27FC236}">
                <a16:creationId xmlns:a16="http://schemas.microsoft.com/office/drawing/2014/main" id="{390646B1-F0AE-984B-82D3-712FF939E53F}"/>
              </a:ext>
            </a:extLst>
          </p:cNvPr>
          <p:cNvSpPr>
            <a:spLocks noChangeArrowheads="1"/>
          </p:cNvSpPr>
          <p:nvPr/>
        </p:nvSpPr>
        <p:spPr bwMode="auto">
          <a:xfrm>
            <a:off x="-381000" y="1447800"/>
            <a:ext cx="9677400" cy="5410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lvl="2" eaLnBrk="1" hangingPunct="1">
              <a:spcBef>
                <a:spcPct val="20000"/>
              </a:spcBef>
              <a:buSzPct val="70000"/>
              <a:buFont typeface="Wingdings" pitchFamily="2" charset="2"/>
              <a:buChar char="§"/>
            </a:pPr>
            <a:r>
              <a:rPr lang="en-US" altLang="en-US" sz="3200" b="1">
                <a:solidFill>
                  <a:srgbClr val="FFFFFF"/>
                </a:solidFill>
                <a:ea typeface="PMingLiU" panose="02020500000000000000" pitchFamily="18" charset="-120"/>
              </a:rPr>
              <a:t>Được biết như Babylon, bao gồm Nam Iraq </a:t>
            </a:r>
          </a:p>
          <a:p>
            <a:pPr lvl="3" eaLnBrk="1" hangingPunct="1">
              <a:spcBef>
                <a:spcPct val="20000"/>
              </a:spcBef>
              <a:buFontTx/>
              <a:buChar char="–"/>
            </a:pPr>
            <a:r>
              <a:rPr lang="en-US" altLang="en-US" sz="3200" b="1">
                <a:solidFill>
                  <a:srgbClr val="FFFFFF"/>
                </a:solidFill>
                <a:ea typeface="PMingLiU" panose="02020500000000000000" pitchFamily="18" charset="-120"/>
              </a:rPr>
              <a:t>(từ Baghdad tới vịnh Ba Tư)</a:t>
            </a:r>
          </a:p>
          <a:p>
            <a:pPr lvl="3" eaLnBrk="1" hangingPunct="1">
              <a:spcBef>
                <a:spcPct val="20000"/>
              </a:spcBef>
              <a:buFontTx/>
              <a:buChar char="–"/>
            </a:pPr>
            <a:endParaRPr lang="en-US" altLang="en-US" sz="3200" b="1">
              <a:solidFill>
                <a:srgbClr val="FFFFFF"/>
              </a:solidFill>
              <a:ea typeface="PMingLiU" panose="02020500000000000000" pitchFamily="18" charset="-120"/>
            </a:endParaRPr>
          </a:p>
          <a:p>
            <a:pPr lvl="2" eaLnBrk="1" hangingPunct="1">
              <a:spcBef>
                <a:spcPct val="20000"/>
              </a:spcBef>
              <a:buSzPct val="70000"/>
              <a:buFont typeface="Wingdings" pitchFamily="2" charset="2"/>
              <a:buChar char="§"/>
            </a:pPr>
            <a:r>
              <a:rPr lang="en-US" altLang="en-US" sz="3200" b="1">
                <a:solidFill>
                  <a:srgbClr val="FFFFFF"/>
                </a:solidFill>
                <a:ea typeface="PMingLiU" panose="02020500000000000000" pitchFamily="18" charset="-120"/>
              </a:rPr>
              <a:t>Liên hệ với Akkad</a:t>
            </a:r>
          </a:p>
          <a:p>
            <a:pPr eaLnBrk="1" hangingPunct="1">
              <a:spcBef>
                <a:spcPct val="20000"/>
              </a:spcBef>
              <a:buFontTx/>
              <a:buBlip>
                <a:blip r:embed="rId4"/>
              </a:buBlip>
            </a:pPr>
            <a:endParaRPr lang="en-US" altLang="en-US" sz="3200" b="1">
              <a:solidFill>
                <a:srgbClr val="FFFFFF"/>
              </a:solidFill>
            </a:endParaRPr>
          </a:p>
          <a:p>
            <a:pPr lvl="2" eaLnBrk="1" hangingPunct="1">
              <a:spcBef>
                <a:spcPct val="20000"/>
              </a:spcBef>
              <a:buSzPct val="70000"/>
              <a:buFont typeface="Wingdings" pitchFamily="2" charset="2"/>
              <a:buChar char="§"/>
            </a:pPr>
            <a:r>
              <a:rPr lang="en-US" altLang="en-US" sz="3200" b="1">
                <a:solidFill>
                  <a:srgbClr val="FFFFFF"/>
                </a:solidFill>
                <a:ea typeface="PMingLiU" panose="02020500000000000000" pitchFamily="18" charset="-120"/>
              </a:rPr>
              <a:t>Có lẽ được Kinh Thánh gọi là  </a:t>
            </a:r>
            <a:r>
              <a:rPr lang="ja-JP" altLang="en-US" sz="3200" b="1">
                <a:solidFill>
                  <a:srgbClr val="FFFFFF"/>
                </a:solidFill>
                <a:ea typeface="PMingLiU" panose="02020500000000000000" pitchFamily="18" charset="-120"/>
              </a:rPr>
              <a:t>“</a:t>
            </a:r>
            <a:r>
              <a:rPr lang="en-US" altLang="ja-JP" sz="3200" b="1" i="1">
                <a:solidFill>
                  <a:srgbClr val="FFFFFF"/>
                </a:solidFill>
                <a:ea typeface="PMingLiU" panose="02020500000000000000" pitchFamily="18" charset="-120"/>
              </a:rPr>
              <a:t>Shinar</a:t>
            </a:r>
            <a:r>
              <a:rPr lang="ja-JP" altLang="en-US" sz="3200" b="1">
                <a:solidFill>
                  <a:srgbClr val="FFFFFF"/>
                </a:solidFill>
              </a:rPr>
              <a:t>”</a:t>
            </a:r>
            <a:endParaRPr lang="en-US" altLang="ja-JP" sz="3200" b="1">
              <a:solidFill>
                <a:srgbClr val="FFFFFF"/>
              </a:solidFill>
            </a:endParaRPr>
          </a:p>
          <a:p>
            <a:pPr eaLnBrk="1" hangingPunct="1">
              <a:spcBef>
                <a:spcPct val="20000"/>
              </a:spcBef>
              <a:buFontTx/>
              <a:buBlip>
                <a:blip r:embed="rId4"/>
              </a:buBlip>
            </a:pPr>
            <a:endParaRPr lang="en-US" altLang="en-US" sz="3200" b="1">
              <a:solidFill>
                <a:srgbClr val="FFFFFF"/>
              </a:solidFill>
            </a:endParaRPr>
          </a:p>
          <a:p>
            <a:pPr lvl="2" eaLnBrk="1" hangingPunct="1">
              <a:spcBef>
                <a:spcPct val="20000"/>
              </a:spcBef>
              <a:buSzPct val="70000"/>
              <a:buFont typeface="Wingdings" pitchFamily="2" charset="2"/>
              <a:buChar char="§"/>
            </a:pPr>
            <a:r>
              <a:rPr lang="en-US" altLang="en-US" sz="3200" b="1">
                <a:solidFill>
                  <a:srgbClr val="FFFFFF"/>
                </a:solidFill>
                <a:ea typeface="PMingLiU" panose="02020500000000000000" pitchFamily="18" charset="-120"/>
              </a:rPr>
              <a:t>Vùng đất của người Ả rập</a:t>
            </a:r>
          </a:p>
          <a:p>
            <a:pPr eaLnBrk="1" hangingPunct="1">
              <a:spcBef>
                <a:spcPct val="20000"/>
              </a:spcBef>
              <a:buFontTx/>
              <a:buBlip>
                <a:blip r:embed="rId4"/>
              </a:buBlip>
            </a:pPr>
            <a:endParaRPr lang="en-US" altLang="en-US" sz="3200" b="1">
              <a:solidFill>
                <a:srgbClr val="FFFFFF"/>
              </a:solidFill>
            </a:endParaRPr>
          </a:p>
        </p:txBody>
      </p:sp>
      <p:sp>
        <p:nvSpPr>
          <p:cNvPr id="23556" name="Rectangle 5">
            <a:extLst>
              <a:ext uri="{FF2B5EF4-FFF2-40B4-BE49-F238E27FC236}">
                <a16:creationId xmlns:a16="http://schemas.microsoft.com/office/drawing/2014/main" id="{AD830FC5-A862-F344-A019-34E5B7C8EA00}"/>
              </a:ext>
            </a:extLst>
          </p:cNvPr>
          <p:cNvSpPr>
            <a:spLocks noGrp="1" noChangeArrowheads="1"/>
          </p:cNvSpPr>
          <p:nvPr>
            <p:ph type="title" idx="4294967295"/>
          </p:nvPr>
        </p:nvSpPr>
        <p:spPr>
          <a:xfrm>
            <a:off x="0" y="0"/>
            <a:ext cx="5486400" cy="1143000"/>
          </a:xfrm>
          <a:solidFill>
            <a:schemeClr val="tx2"/>
          </a:solidFill>
          <a:effectLst>
            <a:outerShdw blurRad="63500" dist="38099" dir="2700000" algn="ctr" rotWithShape="0">
              <a:schemeClr val="bg2">
                <a:alpha val="74997"/>
              </a:schemeClr>
            </a:outerShdw>
          </a:effectLst>
        </p:spPr>
        <p:txBody>
          <a:bodyPr/>
          <a:lstStyle/>
          <a:p>
            <a:pPr eaLnBrk="1" hangingPunct="1">
              <a:buFontTx/>
              <a:buChar char="•"/>
            </a:pPr>
            <a:r>
              <a:rPr lang="en-US" altLang="en-US" b="1">
                <a:solidFill>
                  <a:schemeClr val="bg2"/>
                </a:solidFill>
              </a:rPr>
              <a:t>Địa dư vùng Sumer</a:t>
            </a:r>
          </a:p>
        </p:txBody>
      </p:sp>
    </p:spTree>
  </p:cSld>
  <p:clrMapOvr>
    <a:masterClrMapping/>
  </p:clrMapOvr>
  <p:transition>
    <p:fade thruBlk="1"/>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2"/>
          <p:cNvSpPr>
            <a:spLocks noChangeArrowheads="1"/>
          </p:cNvSpPr>
          <p:nvPr/>
        </p:nvSpPr>
        <p:spPr bwMode="auto">
          <a:xfrm>
            <a:off x="0" y="0"/>
            <a:ext cx="9144000" cy="6858000"/>
          </a:xfrm>
          <a:prstGeom prst="rect">
            <a:avLst/>
          </a:prstGeom>
          <a:solidFill>
            <a:schemeClr val="bg2"/>
          </a:solidFill>
          <a:ln w="9525">
            <a:noFill/>
            <a:miter lim="800000"/>
            <a:headEnd/>
            <a:tailEnd/>
          </a:ln>
          <a:effectLst>
            <a:outerShdw dist="35921" dir="2700000" algn="ctr" rotWithShape="0">
              <a:schemeClr val="bg2">
                <a:alpha val="50000"/>
              </a:schemeClr>
            </a:outerShdw>
          </a:effectLst>
        </p:spPr>
        <p:txBody>
          <a:bodyPr wrap="none"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pitchFamily="8" charset="0"/>
              <a:ea typeface="ＭＳ Ｐゴシック" charset="0"/>
              <a:cs typeface="+mn-cs"/>
            </a:endParaRPr>
          </a:p>
        </p:txBody>
      </p:sp>
      <p:sp>
        <p:nvSpPr>
          <p:cNvPr id="474115" name="Rectangle 3"/>
          <p:cNvSpPr>
            <a:spLocks noGrp="1" noRot="1" noChangeArrowheads="1"/>
          </p:cNvSpPr>
          <p:nvPr>
            <p:ph type="title"/>
          </p:nvPr>
        </p:nvSpPr>
        <p:spPr>
          <a:xfrm>
            <a:off x="457200" y="0"/>
            <a:ext cx="8229600" cy="1143000"/>
          </a:xfrm>
        </p:spPr>
        <p:txBody>
          <a:bodyPr/>
          <a:lstStyle/>
          <a:p>
            <a:pPr eaLnBrk="1" hangingPunct="1">
              <a:defRPr/>
            </a:pPr>
            <a:r>
              <a:rPr lang="en-US" sz="1600">
                <a:solidFill>
                  <a:schemeClr val="bg2"/>
                </a:solidFill>
                <a:latin typeface="Garamond" charset="0"/>
                <a:ea typeface="ＭＳ Ｐゴシック" charset="0"/>
                <a:cs typeface="ＭＳ Ｐゴシック" charset="0"/>
              </a:rPr>
              <a:t>Black</a:t>
            </a:r>
            <a:endParaRPr lang="en-US" sz="6000">
              <a:solidFill>
                <a:schemeClr val="bg2"/>
              </a:solidFill>
              <a:latin typeface="Garamond" charset="0"/>
              <a:ea typeface="ＭＳ Ｐゴシック" charset="0"/>
              <a:cs typeface="ＭＳ Ｐゴシック" charset="0"/>
            </a:endParaRPr>
          </a:p>
        </p:txBody>
      </p:sp>
    </p:spTree>
    <p:extLst>
      <p:ext uri="{BB962C8B-B14F-4D97-AF65-F5344CB8AC3E}">
        <p14:creationId xmlns:p14="http://schemas.microsoft.com/office/powerpoint/2010/main" val="6076785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1026"/>
          <p:cNvSpPr>
            <a:spLocks noGrp="1" noChangeArrowheads="1"/>
          </p:cNvSpPr>
          <p:nvPr>
            <p:ph type="ctrTitle"/>
          </p:nvPr>
        </p:nvSpPr>
        <p:spPr>
          <a:xfrm>
            <a:off x="0" y="6172200"/>
            <a:ext cx="9144000" cy="685800"/>
          </a:xfrm>
        </p:spPr>
        <p:txBody>
          <a:bodyPr/>
          <a:lstStyle/>
          <a:p>
            <a:pPr eaLnBrk="1" hangingPunct="1"/>
            <a:r>
              <a:rPr lang="en-US" sz="2800" b="1" dirty="0" err="1"/>
              <a:t>Bối</a:t>
            </a:r>
            <a:r>
              <a:rPr lang="en-US" sz="2800" b="1" dirty="0"/>
              <a:t> </a:t>
            </a:r>
            <a:r>
              <a:rPr lang="en-US" sz="2800" b="1" dirty="0" err="1"/>
              <a:t>cảnh</a:t>
            </a:r>
            <a:r>
              <a:rPr lang="en-US" sz="2800" b="1" dirty="0"/>
              <a:t> </a:t>
            </a:r>
            <a:r>
              <a:rPr lang="en-US" sz="2800" b="1" dirty="0" err="1"/>
              <a:t>thời</a:t>
            </a:r>
            <a:r>
              <a:rPr lang="en-US" sz="2800" b="1" dirty="0"/>
              <a:t> </a:t>
            </a:r>
            <a:r>
              <a:rPr lang="en-US" sz="2800" b="1" dirty="0" err="1"/>
              <a:t>Cựu</a:t>
            </a:r>
            <a:r>
              <a:rPr lang="en-US" sz="2800" b="1" dirty="0"/>
              <a:t> </a:t>
            </a:r>
            <a:r>
              <a:rPr lang="en-US" sz="2800" b="1" dirty="0" err="1"/>
              <a:t>Ước</a:t>
            </a:r>
            <a:r>
              <a:rPr lang="en-US" sz="2800" b="1" dirty="0"/>
              <a:t>—</a:t>
            </a:r>
            <a:r>
              <a:rPr lang="en-US" sz="2800" b="1" dirty="0">
                <a:latin typeface="Arial" charset="0"/>
                <a:ea typeface="ＭＳ Ｐゴシック" charset="0"/>
                <a:cs typeface="ＭＳ Ｐゴシック" charset="0"/>
              </a:rPr>
              <a:t>BibleStudyDownloads.org</a:t>
            </a:r>
            <a:endParaRPr lang="en-US" sz="1050" b="1" dirty="0">
              <a:latin typeface="Arial" charset="0"/>
              <a:ea typeface="ＭＳ Ｐゴシック" charset="0"/>
              <a:cs typeface="ＭＳ Ｐゴシック" charset="0"/>
            </a:endParaRPr>
          </a:p>
        </p:txBody>
      </p:sp>
      <p:sp>
        <p:nvSpPr>
          <p:cNvPr id="608259" name="Rectangle 1026"/>
          <p:cNvSpPr txBox="1">
            <a:spLocks noChangeArrowheads="1"/>
          </p:cNvSpPr>
          <p:nvPr/>
        </p:nvSpPr>
        <p:spPr bwMode="auto">
          <a:xfrm>
            <a:off x="0" y="0"/>
            <a:ext cx="9144000" cy="6369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Tải</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Về</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Tài</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Liệu</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Nghiên</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Cứu</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Kinh</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Thánh</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5" name="Picture 4"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6" name="Picture 5"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24129060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6"/>
                                        </p:tgtEl>
                                        <p:attrNameLst>
                                          <p:attrName>ppt_x</p:attrName>
                                        </p:attrNameLst>
                                      </p:cBhvr>
                                      <p:tavLst>
                                        <p:tav tm="0">
                                          <p:val>
                                            <p:strVal val="ppt_x"/>
                                          </p:val>
                                        </p:tav>
                                        <p:tav tm="100000">
                                          <p:val>
                                            <p:strVal val="0-ppt_w/2"/>
                                          </p:val>
                                        </p:tav>
                                      </p:tavLst>
                                    </p:anim>
                                    <p:anim calcmode="lin" valueType="num">
                                      <p:cBhvr additive="base">
                                        <p:cTn id="7" dur="2000"/>
                                        <p:tgtEl>
                                          <p:spTgt spid="6"/>
                                        </p:tgtEl>
                                        <p:attrNameLst>
                                          <p:attrName>ppt_y</p:attrName>
                                        </p:attrNameLst>
                                      </p:cBhvr>
                                      <p:tavLst>
                                        <p:tav tm="0">
                                          <p:val>
                                            <p:strVal val="ppt_y"/>
                                          </p:val>
                                        </p:tav>
                                        <p:tav tm="100000">
                                          <p:val>
                                            <p:strVal val="ppt_y"/>
                                          </p:val>
                                        </p:tav>
                                      </p:tavLst>
                                    </p:anim>
                                    <p:set>
                                      <p:cBhvr>
                                        <p:cTn id="8" dur="1" fill="hold">
                                          <p:stCondLst>
                                            <p:cond delay="1999"/>
                                          </p:stCondLst>
                                        </p:cTn>
                                        <p:tgtEl>
                                          <p:spTgt spid="6"/>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1+#ppt_w/2"/>
                                          </p:val>
                                        </p:tav>
                                        <p:tav tm="100000">
                                          <p:val>
                                            <p:strVal val="#ppt_x"/>
                                          </p:val>
                                        </p:tav>
                                      </p:tavLst>
                                    </p:anim>
                                    <p:anim calcmode="lin" valueType="num">
                                      <p:cBhvr additive="base">
                                        <p:cTn id="13"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B574753D-2C32-C24D-8D48-15BFC4204C23}"/>
              </a:ext>
            </a:extLst>
          </p:cNvPr>
          <p:cNvSpPr>
            <a:spLocks noGrp="1" noChangeArrowheads="1"/>
          </p:cNvSpPr>
          <p:nvPr>
            <p:ph type="title"/>
          </p:nvPr>
        </p:nvSpPr>
        <p:spPr>
          <a:xfrm>
            <a:off x="685800" y="76200"/>
            <a:ext cx="7772400" cy="838200"/>
          </a:xfrm>
        </p:spPr>
        <p:txBody>
          <a:bodyPr/>
          <a:lstStyle/>
          <a:p>
            <a:pPr eaLnBrk="1" hangingPunct="1"/>
            <a:r>
              <a:rPr lang="en-US" altLang="en-US">
                <a:solidFill>
                  <a:schemeClr val="tx1"/>
                </a:solidFill>
              </a:rPr>
              <a:t>Địa lý vùng Sumer</a:t>
            </a:r>
          </a:p>
        </p:txBody>
      </p:sp>
      <p:sp>
        <p:nvSpPr>
          <p:cNvPr id="124930" name="Rectangle 3">
            <a:extLst>
              <a:ext uri="{FF2B5EF4-FFF2-40B4-BE49-F238E27FC236}">
                <a16:creationId xmlns:a16="http://schemas.microsoft.com/office/drawing/2014/main" id="{0134F0F4-D867-F74E-9723-799FBA15A949}"/>
              </a:ext>
            </a:extLst>
          </p:cNvPr>
          <p:cNvSpPr>
            <a:spLocks noGrp="1" noChangeArrowheads="1"/>
          </p:cNvSpPr>
          <p:nvPr>
            <p:ph type="body" idx="1"/>
          </p:nvPr>
        </p:nvSpPr>
        <p:spPr/>
        <p:txBody>
          <a:bodyPr/>
          <a:lstStyle/>
          <a:p>
            <a:pPr eaLnBrk="1" hangingPunct="1"/>
            <a:endParaRPr lang="en-US" altLang="en-US"/>
          </a:p>
        </p:txBody>
      </p:sp>
      <p:graphicFrame>
        <p:nvGraphicFramePr>
          <p:cNvPr id="124931" name="Object 4">
            <a:extLst>
              <a:ext uri="{FF2B5EF4-FFF2-40B4-BE49-F238E27FC236}">
                <a16:creationId xmlns:a16="http://schemas.microsoft.com/office/drawing/2014/main" id="{B233CA58-49BB-3B42-85CE-47B8F9D8FA58}"/>
              </a:ext>
            </a:extLst>
          </p:cNvPr>
          <p:cNvGraphicFramePr>
            <a:graphicFrameLocks noChangeAspect="1"/>
          </p:cNvGraphicFramePr>
          <p:nvPr/>
        </p:nvGraphicFramePr>
        <p:xfrm>
          <a:off x="0" y="990600"/>
          <a:ext cx="9144000" cy="6229350"/>
        </p:xfrm>
        <a:graphic>
          <a:graphicData uri="http://schemas.openxmlformats.org/presentationml/2006/ole">
            <mc:AlternateContent xmlns:mc="http://schemas.openxmlformats.org/markup-compatibility/2006">
              <mc:Choice xmlns:v="urn:schemas-microsoft-com:vml" Requires="v">
                <p:oleObj spid="_x0000_s124944" name="Document" r:id="rId4" imgW="9867900" imgH="7791450" progId="Word.Document.8">
                  <p:embed/>
                </p:oleObj>
              </mc:Choice>
              <mc:Fallback>
                <p:oleObj name="Document" r:id="rId4" imgW="9867900" imgH="7791450" progId="Word.Document.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90600"/>
                        <a:ext cx="9144000" cy="622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5605" name="Freeform 5">
            <a:extLst>
              <a:ext uri="{FF2B5EF4-FFF2-40B4-BE49-F238E27FC236}">
                <a16:creationId xmlns:a16="http://schemas.microsoft.com/office/drawing/2014/main" id="{E637B765-82C3-EA46-8F8F-350BFA4B8AFB}"/>
              </a:ext>
            </a:extLst>
          </p:cNvPr>
          <p:cNvSpPr>
            <a:spLocks/>
          </p:cNvSpPr>
          <p:nvPr/>
        </p:nvSpPr>
        <p:spPr bwMode="auto">
          <a:xfrm>
            <a:off x="6834188" y="5884863"/>
            <a:ext cx="2416175" cy="1333500"/>
          </a:xfrm>
          <a:custGeom>
            <a:avLst/>
            <a:gdLst>
              <a:gd name="T0" fmla="*/ 2147483647 w 1522"/>
              <a:gd name="T1" fmla="*/ 2147483647 h 840"/>
              <a:gd name="T2" fmla="*/ 2147483647 w 1522"/>
              <a:gd name="T3" fmla="*/ 2147483647 h 840"/>
              <a:gd name="T4" fmla="*/ 2147483647 w 1522"/>
              <a:gd name="T5" fmla="*/ 2147483647 h 840"/>
              <a:gd name="T6" fmla="*/ 2147483647 w 1522"/>
              <a:gd name="T7" fmla="*/ 2147483647 h 840"/>
              <a:gd name="T8" fmla="*/ 2147483647 w 1522"/>
              <a:gd name="T9" fmla="*/ 2147483647 h 840"/>
              <a:gd name="T10" fmla="*/ 2147483647 w 1522"/>
              <a:gd name="T11" fmla="*/ 2147483647 h 840"/>
              <a:gd name="T12" fmla="*/ 2147483647 w 1522"/>
              <a:gd name="T13" fmla="*/ 2147483647 h 840"/>
              <a:gd name="T14" fmla="*/ 2147483647 w 1522"/>
              <a:gd name="T15" fmla="*/ 2147483647 h 840"/>
              <a:gd name="T16" fmla="*/ 2147483647 w 1522"/>
              <a:gd name="T17" fmla="*/ 0 h 840"/>
              <a:gd name="T18" fmla="*/ 2147483647 w 1522"/>
              <a:gd name="T19" fmla="*/ 2147483647 h 840"/>
              <a:gd name="T20" fmla="*/ 2147483647 w 1522"/>
              <a:gd name="T21" fmla="*/ 2147483647 h 840"/>
              <a:gd name="T22" fmla="*/ 2147483647 w 1522"/>
              <a:gd name="T23" fmla="*/ 2147483647 h 840"/>
              <a:gd name="T24" fmla="*/ 2147483647 w 1522"/>
              <a:gd name="T25" fmla="*/ 2147483647 h 840"/>
              <a:gd name="T26" fmla="*/ 2147483647 w 1522"/>
              <a:gd name="T27" fmla="*/ 2147483647 h 840"/>
              <a:gd name="T28" fmla="*/ 2147483647 w 1522"/>
              <a:gd name="T29" fmla="*/ 2147483647 h 840"/>
              <a:gd name="T30" fmla="*/ 2147483647 w 1522"/>
              <a:gd name="T31" fmla="*/ 2147483647 h 840"/>
              <a:gd name="T32" fmla="*/ 2147483647 w 1522"/>
              <a:gd name="T33" fmla="*/ 2147483647 h 840"/>
              <a:gd name="T34" fmla="*/ 2147483647 w 1522"/>
              <a:gd name="T35" fmla="*/ 2147483647 h 840"/>
              <a:gd name="T36" fmla="*/ 2147483647 w 1522"/>
              <a:gd name="T37" fmla="*/ 2147483647 h 840"/>
              <a:gd name="T38" fmla="*/ 2147483647 w 1522"/>
              <a:gd name="T39" fmla="*/ 2147483647 h 840"/>
              <a:gd name="T40" fmla="*/ 2147483647 w 1522"/>
              <a:gd name="T41" fmla="*/ 2147483647 h 840"/>
              <a:gd name="T42" fmla="*/ 2147483647 w 1522"/>
              <a:gd name="T43" fmla="*/ 2147483647 h 840"/>
              <a:gd name="T44" fmla="*/ 2147483647 w 1522"/>
              <a:gd name="T45" fmla="*/ 2147483647 h 840"/>
              <a:gd name="T46" fmla="*/ 2147483647 w 1522"/>
              <a:gd name="T47" fmla="*/ 2147483647 h 840"/>
              <a:gd name="T48" fmla="*/ 2147483647 w 1522"/>
              <a:gd name="T49" fmla="*/ 2147483647 h 840"/>
              <a:gd name="T50" fmla="*/ 2147483647 w 1522"/>
              <a:gd name="T51" fmla="*/ 2147483647 h 840"/>
              <a:gd name="T52" fmla="*/ 2147483647 w 1522"/>
              <a:gd name="T53" fmla="*/ 2147483647 h 840"/>
              <a:gd name="T54" fmla="*/ 2147483647 w 1522"/>
              <a:gd name="T55" fmla="*/ 2147483647 h 840"/>
              <a:gd name="T56" fmla="*/ 2147483647 w 1522"/>
              <a:gd name="T57" fmla="*/ 2147483647 h 840"/>
              <a:gd name="T58" fmla="*/ 2147483647 w 1522"/>
              <a:gd name="T59" fmla="*/ 2147483647 h 840"/>
              <a:gd name="T60" fmla="*/ 2147483647 w 1522"/>
              <a:gd name="T61" fmla="*/ 2147483647 h 840"/>
              <a:gd name="T62" fmla="*/ 2147483647 w 1522"/>
              <a:gd name="T63" fmla="*/ 2147483647 h 840"/>
              <a:gd name="T64" fmla="*/ 2147483647 w 1522"/>
              <a:gd name="T65" fmla="*/ 2147483647 h 8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22"/>
              <a:gd name="T100" fmla="*/ 0 h 840"/>
              <a:gd name="T101" fmla="*/ 1522 w 1522"/>
              <a:gd name="T102" fmla="*/ 840 h 8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22" h="840">
                <a:moveTo>
                  <a:pt x="1428" y="266"/>
                </a:moveTo>
                <a:cubicBezTo>
                  <a:pt x="1413" y="256"/>
                  <a:pt x="1369" y="223"/>
                  <a:pt x="1348" y="226"/>
                </a:cubicBezTo>
                <a:cubicBezTo>
                  <a:pt x="1320" y="229"/>
                  <a:pt x="1268" y="253"/>
                  <a:pt x="1268" y="253"/>
                </a:cubicBezTo>
                <a:cubicBezTo>
                  <a:pt x="1215" y="235"/>
                  <a:pt x="1160" y="228"/>
                  <a:pt x="1108" y="213"/>
                </a:cubicBezTo>
                <a:cubicBezTo>
                  <a:pt x="1081" y="204"/>
                  <a:pt x="1028" y="186"/>
                  <a:pt x="1028" y="186"/>
                </a:cubicBezTo>
                <a:cubicBezTo>
                  <a:pt x="1041" y="181"/>
                  <a:pt x="1058" y="182"/>
                  <a:pt x="1068" y="173"/>
                </a:cubicBezTo>
                <a:cubicBezTo>
                  <a:pt x="1090" y="150"/>
                  <a:pt x="1122" y="93"/>
                  <a:pt x="1122" y="93"/>
                </a:cubicBezTo>
                <a:cubicBezTo>
                  <a:pt x="1117" y="66"/>
                  <a:pt x="1121" y="36"/>
                  <a:pt x="1108" y="13"/>
                </a:cubicBezTo>
                <a:cubicBezTo>
                  <a:pt x="1100" y="0"/>
                  <a:pt x="1082" y="0"/>
                  <a:pt x="1068" y="0"/>
                </a:cubicBezTo>
                <a:cubicBezTo>
                  <a:pt x="1032" y="0"/>
                  <a:pt x="997" y="8"/>
                  <a:pt x="962" y="13"/>
                </a:cubicBezTo>
                <a:cubicBezTo>
                  <a:pt x="922" y="39"/>
                  <a:pt x="916" y="36"/>
                  <a:pt x="895" y="80"/>
                </a:cubicBezTo>
                <a:cubicBezTo>
                  <a:pt x="876" y="117"/>
                  <a:pt x="890" y="129"/>
                  <a:pt x="855" y="160"/>
                </a:cubicBezTo>
                <a:cubicBezTo>
                  <a:pt x="830" y="180"/>
                  <a:pt x="775" y="213"/>
                  <a:pt x="775" y="213"/>
                </a:cubicBezTo>
                <a:cubicBezTo>
                  <a:pt x="735" y="271"/>
                  <a:pt x="720" y="271"/>
                  <a:pt x="762" y="333"/>
                </a:cubicBezTo>
                <a:cubicBezTo>
                  <a:pt x="748" y="342"/>
                  <a:pt x="732" y="347"/>
                  <a:pt x="722" y="360"/>
                </a:cubicBezTo>
                <a:cubicBezTo>
                  <a:pt x="713" y="370"/>
                  <a:pt x="719" y="391"/>
                  <a:pt x="708" y="400"/>
                </a:cubicBezTo>
                <a:cubicBezTo>
                  <a:pt x="644" y="444"/>
                  <a:pt x="538" y="436"/>
                  <a:pt x="468" y="453"/>
                </a:cubicBezTo>
                <a:cubicBezTo>
                  <a:pt x="423" y="448"/>
                  <a:pt x="379" y="446"/>
                  <a:pt x="335" y="440"/>
                </a:cubicBezTo>
                <a:cubicBezTo>
                  <a:pt x="321" y="437"/>
                  <a:pt x="304" y="436"/>
                  <a:pt x="295" y="426"/>
                </a:cubicBezTo>
                <a:cubicBezTo>
                  <a:pt x="237" y="367"/>
                  <a:pt x="231" y="291"/>
                  <a:pt x="188" y="226"/>
                </a:cubicBezTo>
                <a:cubicBezTo>
                  <a:pt x="183" y="212"/>
                  <a:pt x="186" y="194"/>
                  <a:pt x="175" y="186"/>
                </a:cubicBezTo>
                <a:cubicBezTo>
                  <a:pt x="152" y="169"/>
                  <a:pt x="95" y="160"/>
                  <a:pt x="95" y="160"/>
                </a:cubicBezTo>
                <a:cubicBezTo>
                  <a:pt x="81" y="164"/>
                  <a:pt x="64" y="163"/>
                  <a:pt x="55" y="173"/>
                </a:cubicBezTo>
                <a:cubicBezTo>
                  <a:pt x="0" y="227"/>
                  <a:pt x="82" y="306"/>
                  <a:pt x="122" y="333"/>
                </a:cubicBezTo>
                <a:cubicBezTo>
                  <a:pt x="130" y="359"/>
                  <a:pt x="139" y="386"/>
                  <a:pt x="148" y="413"/>
                </a:cubicBezTo>
                <a:cubicBezTo>
                  <a:pt x="152" y="426"/>
                  <a:pt x="162" y="453"/>
                  <a:pt x="162" y="453"/>
                </a:cubicBezTo>
                <a:cubicBezTo>
                  <a:pt x="173" y="548"/>
                  <a:pt x="160" y="613"/>
                  <a:pt x="242" y="666"/>
                </a:cubicBezTo>
                <a:cubicBezTo>
                  <a:pt x="250" y="679"/>
                  <a:pt x="255" y="695"/>
                  <a:pt x="268" y="706"/>
                </a:cubicBezTo>
                <a:cubicBezTo>
                  <a:pt x="278" y="714"/>
                  <a:pt x="298" y="710"/>
                  <a:pt x="308" y="720"/>
                </a:cubicBezTo>
                <a:cubicBezTo>
                  <a:pt x="317" y="729"/>
                  <a:pt x="315" y="747"/>
                  <a:pt x="322" y="760"/>
                </a:cubicBezTo>
                <a:cubicBezTo>
                  <a:pt x="358" y="833"/>
                  <a:pt x="432" y="817"/>
                  <a:pt x="508" y="826"/>
                </a:cubicBezTo>
                <a:cubicBezTo>
                  <a:pt x="728" y="822"/>
                  <a:pt x="1137" y="766"/>
                  <a:pt x="1415" y="840"/>
                </a:cubicBezTo>
                <a:cubicBezTo>
                  <a:pt x="1512" y="825"/>
                  <a:pt x="1476" y="826"/>
                  <a:pt x="1522" y="826"/>
                </a:cubicBezTo>
              </a:path>
            </a:pathLst>
          </a:custGeom>
          <a:solidFill>
            <a:srgbClr val="0000D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2" name="Group 6">
            <a:extLst>
              <a:ext uri="{FF2B5EF4-FFF2-40B4-BE49-F238E27FC236}">
                <a16:creationId xmlns:a16="http://schemas.microsoft.com/office/drawing/2014/main" id="{198187B2-BC69-C34E-8ECC-08B1805E327C}"/>
              </a:ext>
            </a:extLst>
          </p:cNvPr>
          <p:cNvGrpSpPr>
            <a:grpSpLocks/>
          </p:cNvGrpSpPr>
          <p:nvPr/>
        </p:nvGrpSpPr>
        <p:grpSpPr bwMode="auto">
          <a:xfrm>
            <a:off x="4887913" y="5138738"/>
            <a:ext cx="3425825" cy="1076325"/>
            <a:chOff x="3079" y="3237"/>
            <a:chExt cx="2158" cy="678"/>
          </a:xfrm>
        </p:grpSpPr>
        <p:sp>
          <p:nvSpPr>
            <p:cNvPr id="124941" name="Freeform 7">
              <a:extLst>
                <a:ext uri="{FF2B5EF4-FFF2-40B4-BE49-F238E27FC236}">
                  <a16:creationId xmlns:a16="http://schemas.microsoft.com/office/drawing/2014/main" id="{73244720-70FB-D045-8160-BD82CE7C8110}"/>
                </a:ext>
              </a:extLst>
            </p:cNvPr>
            <p:cNvSpPr>
              <a:spLocks/>
            </p:cNvSpPr>
            <p:nvPr/>
          </p:nvSpPr>
          <p:spPr bwMode="auto">
            <a:xfrm>
              <a:off x="3079" y="3237"/>
              <a:ext cx="2158" cy="576"/>
            </a:xfrm>
            <a:custGeom>
              <a:avLst/>
              <a:gdLst>
                <a:gd name="T0" fmla="*/ 2158 w 2158"/>
                <a:gd name="T1" fmla="*/ 544 h 576"/>
                <a:gd name="T2" fmla="*/ 1918 w 2158"/>
                <a:gd name="T3" fmla="*/ 523 h 576"/>
                <a:gd name="T4" fmla="*/ 1860 w 2158"/>
                <a:gd name="T5" fmla="*/ 507 h 576"/>
                <a:gd name="T6" fmla="*/ 1780 w 2158"/>
                <a:gd name="T7" fmla="*/ 480 h 576"/>
                <a:gd name="T8" fmla="*/ 1694 w 2158"/>
                <a:gd name="T9" fmla="*/ 432 h 576"/>
                <a:gd name="T10" fmla="*/ 1630 w 2158"/>
                <a:gd name="T11" fmla="*/ 395 h 576"/>
                <a:gd name="T12" fmla="*/ 1598 w 2158"/>
                <a:gd name="T13" fmla="*/ 379 h 576"/>
                <a:gd name="T14" fmla="*/ 1593 w 2158"/>
                <a:gd name="T15" fmla="*/ 363 h 576"/>
                <a:gd name="T16" fmla="*/ 1577 w 2158"/>
                <a:gd name="T17" fmla="*/ 347 h 576"/>
                <a:gd name="T18" fmla="*/ 1529 w 2158"/>
                <a:gd name="T19" fmla="*/ 326 h 576"/>
                <a:gd name="T20" fmla="*/ 1502 w 2158"/>
                <a:gd name="T21" fmla="*/ 304 h 576"/>
                <a:gd name="T22" fmla="*/ 1470 w 2158"/>
                <a:gd name="T23" fmla="*/ 294 h 576"/>
                <a:gd name="T24" fmla="*/ 1385 w 2158"/>
                <a:gd name="T25" fmla="*/ 224 h 576"/>
                <a:gd name="T26" fmla="*/ 1342 w 2158"/>
                <a:gd name="T27" fmla="*/ 171 h 576"/>
                <a:gd name="T28" fmla="*/ 1310 w 2158"/>
                <a:gd name="T29" fmla="*/ 144 h 576"/>
                <a:gd name="T30" fmla="*/ 1241 w 2158"/>
                <a:gd name="T31" fmla="*/ 91 h 576"/>
                <a:gd name="T32" fmla="*/ 1209 w 2158"/>
                <a:gd name="T33" fmla="*/ 75 h 576"/>
                <a:gd name="T34" fmla="*/ 1177 w 2158"/>
                <a:gd name="T35" fmla="*/ 54 h 576"/>
                <a:gd name="T36" fmla="*/ 1086 w 2158"/>
                <a:gd name="T37" fmla="*/ 0 h 576"/>
                <a:gd name="T38" fmla="*/ 862 w 2158"/>
                <a:gd name="T39" fmla="*/ 38 h 576"/>
                <a:gd name="T40" fmla="*/ 697 w 2158"/>
                <a:gd name="T41" fmla="*/ 32 h 576"/>
                <a:gd name="T42" fmla="*/ 638 w 2158"/>
                <a:gd name="T43" fmla="*/ 16 h 576"/>
                <a:gd name="T44" fmla="*/ 606 w 2158"/>
                <a:gd name="T45" fmla="*/ 6 h 576"/>
                <a:gd name="T46" fmla="*/ 292 w 2158"/>
                <a:gd name="T47" fmla="*/ 11 h 576"/>
                <a:gd name="T48" fmla="*/ 185 w 2158"/>
                <a:gd name="T49" fmla="*/ 48 h 576"/>
                <a:gd name="T50" fmla="*/ 126 w 2158"/>
                <a:gd name="T51" fmla="*/ 64 h 576"/>
                <a:gd name="T52" fmla="*/ 68 w 2158"/>
                <a:gd name="T53" fmla="*/ 118 h 576"/>
                <a:gd name="T54" fmla="*/ 20 w 2158"/>
                <a:gd name="T55" fmla="*/ 155 h 576"/>
                <a:gd name="T56" fmla="*/ 20 w 2158"/>
                <a:gd name="T57" fmla="*/ 230 h 576"/>
                <a:gd name="T58" fmla="*/ 57 w 2158"/>
                <a:gd name="T59" fmla="*/ 283 h 576"/>
                <a:gd name="T60" fmla="*/ 148 w 2158"/>
                <a:gd name="T61" fmla="*/ 310 h 576"/>
                <a:gd name="T62" fmla="*/ 260 w 2158"/>
                <a:gd name="T63" fmla="*/ 352 h 576"/>
                <a:gd name="T64" fmla="*/ 356 w 2158"/>
                <a:gd name="T65" fmla="*/ 368 h 576"/>
                <a:gd name="T66" fmla="*/ 452 w 2158"/>
                <a:gd name="T67" fmla="*/ 400 h 576"/>
                <a:gd name="T68" fmla="*/ 537 w 2158"/>
                <a:gd name="T69" fmla="*/ 416 h 576"/>
                <a:gd name="T70" fmla="*/ 633 w 2158"/>
                <a:gd name="T71" fmla="*/ 438 h 576"/>
                <a:gd name="T72" fmla="*/ 830 w 2158"/>
                <a:gd name="T73" fmla="*/ 502 h 576"/>
                <a:gd name="T74" fmla="*/ 996 w 2158"/>
                <a:gd name="T75" fmla="*/ 539 h 576"/>
                <a:gd name="T76" fmla="*/ 1092 w 2158"/>
                <a:gd name="T77" fmla="*/ 576 h 57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158"/>
                <a:gd name="T118" fmla="*/ 0 h 576"/>
                <a:gd name="T119" fmla="*/ 2158 w 2158"/>
                <a:gd name="T120" fmla="*/ 576 h 57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158" h="576">
                  <a:moveTo>
                    <a:pt x="2158" y="544"/>
                  </a:moveTo>
                  <a:cubicBezTo>
                    <a:pt x="2064" y="514"/>
                    <a:pt x="2081" y="527"/>
                    <a:pt x="1918" y="523"/>
                  </a:cubicBezTo>
                  <a:cubicBezTo>
                    <a:pt x="1898" y="518"/>
                    <a:pt x="1860" y="507"/>
                    <a:pt x="1860" y="507"/>
                  </a:cubicBezTo>
                  <a:cubicBezTo>
                    <a:pt x="1835" y="490"/>
                    <a:pt x="1806" y="493"/>
                    <a:pt x="1780" y="480"/>
                  </a:cubicBezTo>
                  <a:cubicBezTo>
                    <a:pt x="1750" y="465"/>
                    <a:pt x="1724" y="443"/>
                    <a:pt x="1694" y="432"/>
                  </a:cubicBezTo>
                  <a:cubicBezTo>
                    <a:pt x="1681" y="411"/>
                    <a:pt x="1653" y="402"/>
                    <a:pt x="1630" y="395"/>
                  </a:cubicBezTo>
                  <a:cubicBezTo>
                    <a:pt x="1620" y="388"/>
                    <a:pt x="1606" y="387"/>
                    <a:pt x="1598" y="379"/>
                  </a:cubicBezTo>
                  <a:cubicBezTo>
                    <a:pt x="1594" y="375"/>
                    <a:pt x="1596" y="367"/>
                    <a:pt x="1593" y="363"/>
                  </a:cubicBezTo>
                  <a:cubicBezTo>
                    <a:pt x="1588" y="356"/>
                    <a:pt x="1583" y="351"/>
                    <a:pt x="1577" y="347"/>
                  </a:cubicBezTo>
                  <a:cubicBezTo>
                    <a:pt x="1563" y="337"/>
                    <a:pt x="1543" y="335"/>
                    <a:pt x="1529" y="326"/>
                  </a:cubicBezTo>
                  <a:cubicBezTo>
                    <a:pt x="1515" y="306"/>
                    <a:pt x="1523" y="311"/>
                    <a:pt x="1502" y="304"/>
                  </a:cubicBezTo>
                  <a:cubicBezTo>
                    <a:pt x="1491" y="300"/>
                    <a:pt x="1470" y="294"/>
                    <a:pt x="1470" y="294"/>
                  </a:cubicBezTo>
                  <a:cubicBezTo>
                    <a:pt x="1439" y="272"/>
                    <a:pt x="1420" y="237"/>
                    <a:pt x="1385" y="224"/>
                  </a:cubicBezTo>
                  <a:cubicBezTo>
                    <a:pt x="1369" y="201"/>
                    <a:pt x="1369" y="179"/>
                    <a:pt x="1342" y="171"/>
                  </a:cubicBezTo>
                  <a:cubicBezTo>
                    <a:pt x="1332" y="161"/>
                    <a:pt x="1319" y="154"/>
                    <a:pt x="1310" y="144"/>
                  </a:cubicBezTo>
                  <a:cubicBezTo>
                    <a:pt x="1277" y="106"/>
                    <a:pt x="1290" y="106"/>
                    <a:pt x="1241" y="91"/>
                  </a:cubicBezTo>
                  <a:cubicBezTo>
                    <a:pt x="1180" y="49"/>
                    <a:pt x="1266" y="105"/>
                    <a:pt x="1209" y="75"/>
                  </a:cubicBezTo>
                  <a:cubicBezTo>
                    <a:pt x="1197" y="68"/>
                    <a:pt x="1177" y="54"/>
                    <a:pt x="1177" y="54"/>
                  </a:cubicBezTo>
                  <a:cubicBezTo>
                    <a:pt x="1157" y="25"/>
                    <a:pt x="1118" y="12"/>
                    <a:pt x="1086" y="0"/>
                  </a:cubicBezTo>
                  <a:cubicBezTo>
                    <a:pt x="1010" y="5"/>
                    <a:pt x="935" y="21"/>
                    <a:pt x="862" y="38"/>
                  </a:cubicBezTo>
                  <a:cubicBezTo>
                    <a:pt x="807" y="36"/>
                    <a:pt x="751" y="35"/>
                    <a:pt x="697" y="32"/>
                  </a:cubicBezTo>
                  <a:cubicBezTo>
                    <a:pt x="675" y="30"/>
                    <a:pt x="657" y="22"/>
                    <a:pt x="638" y="16"/>
                  </a:cubicBezTo>
                  <a:cubicBezTo>
                    <a:pt x="627" y="12"/>
                    <a:pt x="606" y="6"/>
                    <a:pt x="606" y="6"/>
                  </a:cubicBezTo>
                  <a:cubicBezTo>
                    <a:pt x="501" y="7"/>
                    <a:pt x="396" y="7"/>
                    <a:pt x="292" y="11"/>
                  </a:cubicBezTo>
                  <a:cubicBezTo>
                    <a:pt x="258" y="12"/>
                    <a:pt x="219" y="41"/>
                    <a:pt x="185" y="48"/>
                  </a:cubicBezTo>
                  <a:cubicBezTo>
                    <a:pt x="165" y="52"/>
                    <a:pt x="126" y="64"/>
                    <a:pt x="126" y="64"/>
                  </a:cubicBezTo>
                  <a:cubicBezTo>
                    <a:pt x="103" y="79"/>
                    <a:pt x="91" y="102"/>
                    <a:pt x="68" y="118"/>
                  </a:cubicBezTo>
                  <a:cubicBezTo>
                    <a:pt x="54" y="138"/>
                    <a:pt x="41" y="143"/>
                    <a:pt x="20" y="155"/>
                  </a:cubicBezTo>
                  <a:cubicBezTo>
                    <a:pt x="1" y="182"/>
                    <a:pt x="0" y="201"/>
                    <a:pt x="20" y="230"/>
                  </a:cubicBezTo>
                  <a:cubicBezTo>
                    <a:pt x="28" y="257"/>
                    <a:pt x="28" y="274"/>
                    <a:pt x="57" y="283"/>
                  </a:cubicBezTo>
                  <a:cubicBezTo>
                    <a:pt x="84" y="301"/>
                    <a:pt x="116" y="301"/>
                    <a:pt x="148" y="310"/>
                  </a:cubicBezTo>
                  <a:cubicBezTo>
                    <a:pt x="187" y="320"/>
                    <a:pt x="223" y="336"/>
                    <a:pt x="260" y="352"/>
                  </a:cubicBezTo>
                  <a:cubicBezTo>
                    <a:pt x="289" y="364"/>
                    <a:pt x="324" y="363"/>
                    <a:pt x="356" y="368"/>
                  </a:cubicBezTo>
                  <a:cubicBezTo>
                    <a:pt x="382" y="378"/>
                    <a:pt x="423" y="396"/>
                    <a:pt x="452" y="400"/>
                  </a:cubicBezTo>
                  <a:cubicBezTo>
                    <a:pt x="482" y="403"/>
                    <a:pt x="508" y="406"/>
                    <a:pt x="537" y="416"/>
                  </a:cubicBezTo>
                  <a:cubicBezTo>
                    <a:pt x="565" y="435"/>
                    <a:pt x="599" y="433"/>
                    <a:pt x="633" y="438"/>
                  </a:cubicBezTo>
                  <a:cubicBezTo>
                    <a:pt x="698" y="458"/>
                    <a:pt x="761" y="491"/>
                    <a:pt x="830" y="502"/>
                  </a:cubicBezTo>
                  <a:cubicBezTo>
                    <a:pt x="886" y="510"/>
                    <a:pt x="941" y="521"/>
                    <a:pt x="996" y="539"/>
                  </a:cubicBezTo>
                  <a:cubicBezTo>
                    <a:pt x="1016" y="552"/>
                    <a:pt x="1068" y="576"/>
                    <a:pt x="1092" y="576"/>
                  </a:cubicBezTo>
                </a:path>
              </a:pathLst>
            </a:custGeom>
            <a:noFill/>
            <a:ln w="57150">
              <a:solidFill>
                <a:srgbClr val="0000D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4942" name="Freeform 8">
              <a:extLst>
                <a:ext uri="{FF2B5EF4-FFF2-40B4-BE49-F238E27FC236}">
                  <a16:creationId xmlns:a16="http://schemas.microsoft.com/office/drawing/2014/main" id="{01F080A6-B3D7-0C4A-AEB7-EA33FBB0B33B}"/>
                </a:ext>
              </a:extLst>
            </p:cNvPr>
            <p:cNvSpPr>
              <a:spLocks/>
            </p:cNvSpPr>
            <p:nvPr/>
          </p:nvSpPr>
          <p:spPr bwMode="auto">
            <a:xfrm>
              <a:off x="4155" y="3813"/>
              <a:ext cx="234" cy="102"/>
            </a:xfrm>
            <a:custGeom>
              <a:avLst/>
              <a:gdLst>
                <a:gd name="T0" fmla="*/ 0 w 234"/>
                <a:gd name="T1" fmla="*/ 0 h 102"/>
                <a:gd name="T2" fmla="*/ 101 w 234"/>
                <a:gd name="T3" fmla="*/ 22 h 102"/>
                <a:gd name="T4" fmla="*/ 149 w 234"/>
                <a:gd name="T5" fmla="*/ 48 h 102"/>
                <a:gd name="T6" fmla="*/ 213 w 234"/>
                <a:gd name="T7" fmla="*/ 80 h 102"/>
                <a:gd name="T8" fmla="*/ 234 w 234"/>
                <a:gd name="T9" fmla="*/ 102 h 102"/>
                <a:gd name="T10" fmla="*/ 0 60000 65536"/>
                <a:gd name="T11" fmla="*/ 0 60000 65536"/>
                <a:gd name="T12" fmla="*/ 0 60000 65536"/>
                <a:gd name="T13" fmla="*/ 0 60000 65536"/>
                <a:gd name="T14" fmla="*/ 0 60000 65536"/>
                <a:gd name="T15" fmla="*/ 0 w 234"/>
                <a:gd name="T16" fmla="*/ 0 h 102"/>
                <a:gd name="T17" fmla="*/ 234 w 234"/>
                <a:gd name="T18" fmla="*/ 102 h 102"/>
              </a:gdLst>
              <a:ahLst/>
              <a:cxnLst>
                <a:cxn ang="T10">
                  <a:pos x="T0" y="T1"/>
                </a:cxn>
                <a:cxn ang="T11">
                  <a:pos x="T2" y="T3"/>
                </a:cxn>
                <a:cxn ang="T12">
                  <a:pos x="T4" y="T5"/>
                </a:cxn>
                <a:cxn ang="T13">
                  <a:pos x="T6" y="T7"/>
                </a:cxn>
                <a:cxn ang="T14">
                  <a:pos x="T8" y="T9"/>
                </a:cxn>
              </a:cxnLst>
              <a:rect l="T15" t="T16" r="T17" b="T18"/>
              <a:pathLst>
                <a:path w="234" h="102">
                  <a:moveTo>
                    <a:pt x="0" y="0"/>
                  </a:moveTo>
                  <a:cubicBezTo>
                    <a:pt x="30" y="3"/>
                    <a:pt x="72" y="5"/>
                    <a:pt x="101" y="22"/>
                  </a:cubicBezTo>
                  <a:cubicBezTo>
                    <a:pt x="151" y="50"/>
                    <a:pt x="114" y="37"/>
                    <a:pt x="149" y="48"/>
                  </a:cubicBezTo>
                  <a:cubicBezTo>
                    <a:pt x="169" y="61"/>
                    <a:pt x="192" y="66"/>
                    <a:pt x="213" y="80"/>
                  </a:cubicBezTo>
                  <a:cubicBezTo>
                    <a:pt x="226" y="99"/>
                    <a:pt x="218" y="92"/>
                    <a:pt x="234" y="102"/>
                  </a:cubicBezTo>
                </a:path>
              </a:pathLst>
            </a:custGeom>
            <a:noFill/>
            <a:ln w="57150">
              <a:solidFill>
                <a:srgbClr val="0000D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25609" name="Freeform 9">
            <a:extLst>
              <a:ext uri="{FF2B5EF4-FFF2-40B4-BE49-F238E27FC236}">
                <a16:creationId xmlns:a16="http://schemas.microsoft.com/office/drawing/2014/main" id="{825FB93C-9F91-8E40-8DBA-D970382D67BC}"/>
              </a:ext>
            </a:extLst>
          </p:cNvPr>
          <p:cNvSpPr>
            <a:spLocks/>
          </p:cNvSpPr>
          <p:nvPr/>
        </p:nvSpPr>
        <p:spPr bwMode="auto">
          <a:xfrm>
            <a:off x="4891088" y="5130800"/>
            <a:ext cx="3490912" cy="1546225"/>
          </a:xfrm>
          <a:custGeom>
            <a:avLst/>
            <a:gdLst>
              <a:gd name="T0" fmla="*/ 2147483647 w 2199"/>
              <a:gd name="T1" fmla="*/ 2147483647 h 974"/>
              <a:gd name="T2" fmla="*/ 2147483647 w 2199"/>
              <a:gd name="T3" fmla="*/ 2147483647 h 974"/>
              <a:gd name="T4" fmla="*/ 2147483647 w 2199"/>
              <a:gd name="T5" fmla="*/ 2147483647 h 974"/>
              <a:gd name="T6" fmla="*/ 2147483647 w 2199"/>
              <a:gd name="T7" fmla="*/ 2147483647 h 974"/>
              <a:gd name="T8" fmla="*/ 2147483647 w 2199"/>
              <a:gd name="T9" fmla="*/ 2147483647 h 974"/>
              <a:gd name="T10" fmla="*/ 2147483647 w 2199"/>
              <a:gd name="T11" fmla="*/ 2147483647 h 974"/>
              <a:gd name="T12" fmla="*/ 2147483647 w 2199"/>
              <a:gd name="T13" fmla="*/ 2147483647 h 974"/>
              <a:gd name="T14" fmla="*/ 2147483647 w 2199"/>
              <a:gd name="T15" fmla="*/ 2147483647 h 974"/>
              <a:gd name="T16" fmla="*/ 2147483647 w 2199"/>
              <a:gd name="T17" fmla="*/ 2147483647 h 974"/>
              <a:gd name="T18" fmla="*/ 2147483647 w 2199"/>
              <a:gd name="T19" fmla="*/ 2147483647 h 974"/>
              <a:gd name="T20" fmla="*/ 2147483647 w 2199"/>
              <a:gd name="T21" fmla="*/ 2147483647 h 974"/>
              <a:gd name="T22" fmla="*/ 2147483647 w 2199"/>
              <a:gd name="T23" fmla="*/ 2147483647 h 974"/>
              <a:gd name="T24" fmla="*/ 2147483647 w 2199"/>
              <a:gd name="T25" fmla="*/ 2147483647 h 974"/>
              <a:gd name="T26" fmla="*/ 2147483647 w 2199"/>
              <a:gd name="T27" fmla="*/ 2147483647 h 974"/>
              <a:gd name="T28" fmla="*/ 2147483647 w 2199"/>
              <a:gd name="T29" fmla="*/ 2147483647 h 974"/>
              <a:gd name="T30" fmla="*/ 2147483647 w 2199"/>
              <a:gd name="T31" fmla="*/ 2147483647 h 974"/>
              <a:gd name="T32" fmla="*/ 2147483647 w 2199"/>
              <a:gd name="T33" fmla="*/ 0 h 974"/>
              <a:gd name="T34" fmla="*/ 2147483647 w 2199"/>
              <a:gd name="T35" fmla="*/ 2147483647 h 974"/>
              <a:gd name="T36" fmla="*/ 2147483647 w 2199"/>
              <a:gd name="T37" fmla="*/ 2147483647 h 974"/>
              <a:gd name="T38" fmla="*/ 2147483647 w 2199"/>
              <a:gd name="T39" fmla="*/ 2147483647 h 974"/>
              <a:gd name="T40" fmla="*/ 2147483647 w 2199"/>
              <a:gd name="T41" fmla="*/ 2147483647 h 974"/>
              <a:gd name="T42" fmla="*/ 2147483647 w 2199"/>
              <a:gd name="T43" fmla="*/ 2147483647 h 974"/>
              <a:gd name="T44" fmla="*/ 2147483647 w 2199"/>
              <a:gd name="T45" fmla="*/ 2147483647 h 974"/>
              <a:gd name="T46" fmla="*/ 2147483647 w 2199"/>
              <a:gd name="T47" fmla="*/ 2147483647 h 974"/>
              <a:gd name="T48" fmla="*/ 2147483647 w 2199"/>
              <a:gd name="T49" fmla="*/ 2147483647 h 974"/>
              <a:gd name="T50" fmla="*/ 2147483647 w 2199"/>
              <a:gd name="T51" fmla="*/ 2147483647 h 974"/>
              <a:gd name="T52" fmla="*/ 2147483647 w 2199"/>
              <a:gd name="T53" fmla="*/ 2147483647 h 974"/>
              <a:gd name="T54" fmla="*/ 2147483647 w 2199"/>
              <a:gd name="T55" fmla="*/ 2147483647 h 974"/>
              <a:gd name="T56" fmla="*/ 2147483647 w 2199"/>
              <a:gd name="T57" fmla="*/ 2147483647 h 974"/>
              <a:gd name="T58" fmla="*/ 2147483647 w 2199"/>
              <a:gd name="T59" fmla="*/ 2147483647 h 974"/>
              <a:gd name="T60" fmla="*/ 2147483647 w 2199"/>
              <a:gd name="T61" fmla="*/ 2147483647 h 974"/>
              <a:gd name="T62" fmla="*/ 2147483647 w 2199"/>
              <a:gd name="T63" fmla="*/ 2147483647 h 974"/>
              <a:gd name="T64" fmla="*/ 2147483647 w 2199"/>
              <a:gd name="T65" fmla="*/ 2147483647 h 974"/>
              <a:gd name="T66" fmla="*/ 2147483647 w 2199"/>
              <a:gd name="T67" fmla="*/ 2147483647 h 974"/>
              <a:gd name="T68" fmla="*/ 2147483647 w 2199"/>
              <a:gd name="T69" fmla="*/ 2147483647 h 974"/>
              <a:gd name="T70" fmla="*/ 2147483647 w 2199"/>
              <a:gd name="T71" fmla="*/ 2147483647 h 974"/>
              <a:gd name="T72" fmla="*/ 2147483647 w 2199"/>
              <a:gd name="T73" fmla="*/ 2147483647 h 974"/>
              <a:gd name="T74" fmla="*/ 2147483647 w 2199"/>
              <a:gd name="T75" fmla="*/ 2147483647 h 974"/>
              <a:gd name="T76" fmla="*/ 2147483647 w 2199"/>
              <a:gd name="T77" fmla="*/ 2147483647 h 974"/>
              <a:gd name="T78" fmla="*/ 2147483647 w 2199"/>
              <a:gd name="T79" fmla="*/ 2147483647 h 974"/>
              <a:gd name="T80" fmla="*/ 2147483647 w 2199"/>
              <a:gd name="T81" fmla="*/ 2147483647 h 974"/>
              <a:gd name="T82" fmla="*/ 2147483647 w 2199"/>
              <a:gd name="T83" fmla="*/ 2147483647 h 974"/>
              <a:gd name="T84" fmla="*/ 2147483647 w 2199"/>
              <a:gd name="T85" fmla="*/ 2147483647 h 974"/>
              <a:gd name="T86" fmla="*/ 2147483647 w 2199"/>
              <a:gd name="T87" fmla="*/ 2147483647 h 974"/>
              <a:gd name="T88" fmla="*/ 2147483647 w 2199"/>
              <a:gd name="T89" fmla="*/ 2147483647 h 974"/>
              <a:gd name="T90" fmla="*/ 2147483647 w 2199"/>
              <a:gd name="T91" fmla="*/ 2147483647 h 974"/>
              <a:gd name="T92" fmla="*/ 2147483647 w 2199"/>
              <a:gd name="T93" fmla="*/ 2147483647 h 974"/>
              <a:gd name="T94" fmla="*/ 2147483647 w 2199"/>
              <a:gd name="T95" fmla="*/ 2147483647 h 974"/>
              <a:gd name="T96" fmla="*/ 2147483647 w 2199"/>
              <a:gd name="T97" fmla="*/ 2147483647 h 974"/>
              <a:gd name="T98" fmla="*/ 2147483647 w 2199"/>
              <a:gd name="T99" fmla="*/ 2147483647 h 974"/>
              <a:gd name="T100" fmla="*/ 2147483647 w 2199"/>
              <a:gd name="T101" fmla="*/ 2147483647 h 974"/>
              <a:gd name="T102" fmla="*/ 2147483647 w 2199"/>
              <a:gd name="T103" fmla="*/ 2147483647 h 974"/>
              <a:gd name="T104" fmla="*/ 2147483647 w 2199"/>
              <a:gd name="T105" fmla="*/ 2147483647 h 974"/>
              <a:gd name="T106" fmla="*/ 2147483647 w 2199"/>
              <a:gd name="T107" fmla="*/ 2147483647 h 974"/>
              <a:gd name="T108" fmla="*/ 2147483647 w 2199"/>
              <a:gd name="T109" fmla="*/ 2147483647 h 974"/>
              <a:gd name="T110" fmla="*/ 2147483647 w 2199"/>
              <a:gd name="T111" fmla="*/ 2147483647 h 974"/>
              <a:gd name="T112" fmla="*/ 2147483647 w 2199"/>
              <a:gd name="T113" fmla="*/ 2147483647 h 974"/>
              <a:gd name="T114" fmla="*/ 2147483647 w 2199"/>
              <a:gd name="T115" fmla="*/ 2147483647 h 97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199"/>
              <a:gd name="T175" fmla="*/ 0 h 974"/>
              <a:gd name="T176" fmla="*/ 2199 w 2199"/>
              <a:gd name="T177" fmla="*/ 974 h 97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199" h="974">
                <a:moveTo>
                  <a:pt x="2199" y="560"/>
                </a:moveTo>
                <a:cubicBezTo>
                  <a:pt x="2117" y="517"/>
                  <a:pt x="2016" y="528"/>
                  <a:pt x="1927" y="523"/>
                </a:cubicBezTo>
                <a:cubicBezTo>
                  <a:pt x="1887" y="508"/>
                  <a:pt x="1856" y="500"/>
                  <a:pt x="1815" y="496"/>
                </a:cubicBezTo>
                <a:cubicBezTo>
                  <a:pt x="1798" y="490"/>
                  <a:pt x="1783" y="485"/>
                  <a:pt x="1767" y="480"/>
                </a:cubicBezTo>
                <a:cubicBezTo>
                  <a:pt x="1754" y="461"/>
                  <a:pt x="1745" y="454"/>
                  <a:pt x="1724" y="448"/>
                </a:cubicBezTo>
                <a:cubicBezTo>
                  <a:pt x="1690" y="424"/>
                  <a:pt x="1650" y="422"/>
                  <a:pt x="1612" y="411"/>
                </a:cubicBezTo>
                <a:cubicBezTo>
                  <a:pt x="1594" y="399"/>
                  <a:pt x="1587" y="384"/>
                  <a:pt x="1570" y="373"/>
                </a:cubicBezTo>
                <a:cubicBezTo>
                  <a:pt x="1544" y="336"/>
                  <a:pt x="1560" y="344"/>
                  <a:pt x="1532" y="336"/>
                </a:cubicBezTo>
                <a:cubicBezTo>
                  <a:pt x="1512" y="322"/>
                  <a:pt x="1490" y="310"/>
                  <a:pt x="1468" y="304"/>
                </a:cubicBezTo>
                <a:cubicBezTo>
                  <a:pt x="1457" y="297"/>
                  <a:pt x="1446" y="290"/>
                  <a:pt x="1436" y="283"/>
                </a:cubicBezTo>
                <a:cubicBezTo>
                  <a:pt x="1430" y="279"/>
                  <a:pt x="1420" y="272"/>
                  <a:pt x="1420" y="272"/>
                </a:cubicBezTo>
                <a:cubicBezTo>
                  <a:pt x="1393" y="231"/>
                  <a:pt x="1358" y="203"/>
                  <a:pt x="1319" y="176"/>
                </a:cubicBezTo>
                <a:cubicBezTo>
                  <a:pt x="1312" y="154"/>
                  <a:pt x="1308" y="145"/>
                  <a:pt x="1287" y="139"/>
                </a:cubicBezTo>
                <a:cubicBezTo>
                  <a:pt x="1266" y="125"/>
                  <a:pt x="1258" y="112"/>
                  <a:pt x="1234" y="107"/>
                </a:cubicBezTo>
                <a:cubicBezTo>
                  <a:pt x="1179" y="69"/>
                  <a:pt x="1138" y="36"/>
                  <a:pt x="1074" y="16"/>
                </a:cubicBezTo>
                <a:cubicBezTo>
                  <a:pt x="1009" y="21"/>
                  <a:pt x="957" y="33"/>
                  <a:pt x="892" y="37"/>
                </a:cubicBezTo>
                <a:cubicBezTo>
                  <a:pt x="771" y="34"/>
                  <a:pt x="610" y="38"/>
                  <a:pt x="487" y="0"/>
                </a:cubicBezTo>
                <a:cubicBezTo>
                  <a:pt x="422" y="3"/>
                  <a:pt x="382" y="13"/>
                  <a:pt x="322" y="21"/>
                </a:cubicBezTo>
                <a:cubicBezTo>
                  <a:pt x="292" y="29"/>
                  <a:pt x="261" y="31"/>
                  <a:pt x="231" y="37"/>
                </a:cubicBezTo>
                <a:cubicBezTo>
                  <a:pt x="205" y="46"/>
                  <a:pt x="191" y="66"/>
                  <a:pt x="167" y="75"/>
                </a:cubicBezTo>
                <a:cubicBezTo>
                  <a:pt x="156" y="78"/>
                  <a:pt x="135" y="85"/>
                  <a:pt x="135" y="85"/>
                </a:cubicBezTo>
                <a:cubicBezTo>
                  <a:pt x="98" y="110"/>
                  <a:pt x="115" y="103"/>
                  <a:pt x="87" y="112"/>
                </a:cubicBezTo>
                <a:cubicBezTo>
                  <a:pt x="81" y="115"/>
                  <a:pt x="76" y="120"/>
                  <a:pt x="71" y="123"/>
                </a:cubicBezTo>
                <a:cubicBezTo>
                  <a:pt x="66" y="125"/>
                  <a:pt x="59" y="124"/>
                  <a:pt x="55" y="128"/>
                </a:cubicBezTo>
                <a:cubicBezTo>
                  <a:pt x="43" y="135"/>
                  <a:pt x="34" y="147"/>
                  <a:pt x="23" y="155"/>
                </a:cubicBezTo>
                <a:cubicBezTo>
                  <a:pt x="21" y="160"/>
                  <a:pt x="21" y="166"/>
                  <a:pt x="18" y="171"/>
                </a:cubicBezTo>
                <a:cubicBezTo>
                  <a:pt x="14" y="175"/>
                  <a:pt x="4" y="175"/>
                  <a:pt x="2" y="181"/>
                </a:cubicBezTo>
                <a:cubicBezTo>
                  <a:pt x="0" y="184"/>
                  <a:pt x="10" y="213"/>
                  <a:pt x="12" y="219"/>
                </a:cubicBezTo>
                <a:cubicBezTo>
                  <a:pt x="17" y="234"/>
                  <a:pt x="13" y="258"/>
                  <a:pt x="28" y="267"/>
                </a:cubicBezTo>
                <a:cubicBezTo>
                  <a:pt x="66" y="291"/>
                  <a:pt x="102" y="306"/>
                  <a:pt x="146" y="320"/>
                </a:cubicBezTo>
                <a:cubicBezTo>
                  <a:pt x="190" y="364"/>
                  <a:pt x="278" y="363"/>
                  <a:pt x="338" y="373"/>
                </a:cubicBezTo>
                <a:cubicBezTo>
                  <a:pt x="395" y="381"/>
                  <a:pt x="442" y="418"/>
                  <a:pt x="498" y="427"/>
                </a:cubicBezTo>
                <a:cubicBezTo>
                  <a:pt x="517" y="429"/>
                  <a:pt x="536" y="430"/>
                  <a:pt x="556" y="432"/>
                </a:cubicBezTo>
                <a:cubicBezTo>
                  <a:pt x="588" y="437"/>
                  <a:pt x="620" y="444"/>
                  <a:pt x="652" y="453"/>
                </a:cubicBezTo>
                <a:cubicBezTo>
                  <a:pt x="672" y="458"/>
                  <a:pt x="684" y="477"/>
                  <a:pt x="706" y="480"/>
                </a:cubicBezTo>
                <a:cubicBezTo>
                  <a:pt x="728" y="482"/>
                  <a:pt x="752" y="483"/>
                  <a:pt x="775" y="485"/>
                </a:cubicBezTo>
                <a:cubicBezTo>
                  <a:pt x="864" y="518"/>
                  <a:pt x="956" y="531"/>
                  <a:pt x="1047" y="560"/>
                </a:cubicBezTo>
                <a:cubicBezTo>
                  <a:pt x="1087" y="586"/>
                  <a:pt x="1089" y="586"/>
                  <a:pt x="1143" y="592"/>
                </a:cubicBezTo>
                <a:cubicBezTo>
                  <a:pt x="1146" y="593"/>
                  <a:pt x="1172" y="600"/>
                  <a:pt x="1175" y="603"/>
                </a:cubicBezTo>
                <a:cubicBezTo>
                  <a:pt x="1186" y="612"/>
                  <a:pt x="1192" y="630"/>
                  <a:pt x="1207" y="635"/>
                </a:cubicBezTo>
                <a:cubicBezTo>
                  <a:pt x="1217" y="638"/>
                  <a:pt x="1239" y="645"/>
                  <a:pt x="1239" y="645"/>
                </a:cubicBezTo>
                <a:cubicBezTo>
                  <a:pt x="1257" y="657"/>
                  <a:pt x="1260" y="672"/>
                  <a:pt x="1276" y="688"/>
                </a:cubicBezTo>
                <a:cubicBezTo>
                  <a:pt x="1312" y="725"/>
                  <a:pt x="1271" y="668"/>
                  <a:pt x="1308" y="715"/>
                </a:cubicBezTo>
                <a:cubicBezTo>
                  <a:pt x="1324" y="736"/>
                  <a:pt x="1331" y="757"/>
                  <a:pt x="1346" y="779"/>
                </a:cubicBezTo>
                <a:cubicBezTo>
                  <a:pt x="1356" y="793"/>
                  <a:pt x="1394" y="805"/>
                  <a:pt x="1394" y="805"/>
                </a:cubicBezTo>
                <a:cubicBezTo>
                  <a:pt x="1411" y="816"/>
                  <a:pt x="1424" y="831"/>
                  <a:pt x="1442" y="843"/>
                </a:cubicBezTo>
                <a:cubicBezTo>
                  <a:pt x="1481" y="925"/>
                  <a:pt x="1504" y="902"/>
                  <a:pt x="1570" y="939"/>
                </a:cubicBezTo>
                <a:cubicBezTo>
                  <a:pt x="1581" y="945"/>
                  <a:pt x="1589" y="959"/>
                  <a:pt x="1602" y="960"/>
                </a:cubicBezTo>
                <a:cubicBezTo>
                  <a:pt x="1651" y="961"/>
                  <a:pt x="1701" y="963"/>
                  <a:pt x="1751" y="965"/>
                </a:cubicBezTo>
                <a:cubicBezTo>
                  <a:pt x="1825" y="974"/>
                  <a:pt x="1883" y="949"/>
                  <a:pt x="1954" y="928"/>
                </a:cubicBezTo>
                <a:cubicBezTo>
                  <a:pt x="1970" y="911"/>
                  <a:pt x="1977" y="894"/>
                  <a:pt x="1991" y="875"/>
                </a:cubicBezTo>
                <a:cubicBezTo>
                  <a:pt x="1996" y="831"/>
                  <a:pt x="1995" y="784"/>
                  <a:pt x="2028" y="752"/>
                </a:cubicBezTo>
                <a:cubicBezTo>
                  <a:pt x="2039" y="721"/>
                  <a:pt x="2055" y="695"/>
                  <a:pt x="2082" y="677"/>
                </a:cubicBezTo>
                <a:cubicBezTo>
                  <a:pt x="2094" y="657"/>
                  <a:pt x="2111" y="628"/>
                  <a:pt x="2130" y="613"/>
                </a:cubicBezTo>
                <a:cubicBezTo>
                  <a:pt x="2139" y="604"/>
                  <a:pt x="2162" y="592"/>
                  <a:pt x="2162" y="592"/>
                </a:cubicBezTo>
                <a:cubicBezTo>
                  <a:pt x="2174" y="552"/>
                  <a:pt x="2157" y="601"/>
                  <a:pt x="2178" y="560"/>
                </a:cubicBezTo>
                <a:cubicBezTo>
                  <a:pt x="2180" y="555"/>
                  <a:pt x="2177" y="544"/>
                  <a:pt x="2183" y="544"/>
                </a:cubicBezTo>
                <a:cubicBezTo>
                  <a:pt x="2190" y="544"/>
                  <a:pt x="2193" y="554"/>
                  <a:pt x="2199" y="560"/>
                </a:cubicBezTo>
                <a:close/>
              </a:path>
            </a:pathLst>
          </a:custGeom>
          <a:solidFill>
            <a:srgbClr val="0000D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0" name="Text Box 10">
            <a:extLst>
              <a:ext uri="{FF2B5EF4-FFF2-40B4-BE49-F238E27FC236}">
                <a16:creationId xmlns:a16="http://schemas.microsoft.com/office/drawing/2014/main" id="{D1787E86-846E-904C-8383-86CE0A449FF8}"/>
              </a:ext>
            </a:extLst>
          </p:cNvPr>
          <p:cNvSpPr txBox="1">
            <a:spLocks noChangeArrowheads="1"/>
          </p:cNvSpPr>
          <p:nvPr/>
        </p:nvSpPr>
        <p:spPr bwMode="auto">
          <a:xfrm>
            <a:off x="4876800" y="5175250"/>
            <a:ext cx="52228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a:solidFill>
                  <a:schemeClr val="bg1"/>
                </a:solidFill>
                <a:latin typeface="ariel" charset="0"/>
              </a:rPr>
              <a:t>Ur</a:t>
            </a:r>
          </a:p>
        </p:txBody>
      </p:sp>
      <p:grpSp>
        <p:nvGrpSpPr>
          <p:cNvPr id="3" name="Group 11">
            <a:extLst>
              <a:ext uri="{FF2B5EF4-FFF2-40B4-BE49-F238E27FC236}">
                <a16:creationId xmlns:a16="http://schemas.microsoft.com/office/drawing/2014/main" id="{FFDFCF8F-BE17-6443-A995-5FEDB4703064}"/>
              </a:ext>
            </a:extLst>
          </p:cNvPr>
          <p:cNvGrpSpPr>
            <a:grpSpLocks/>
          </p:cNvGrpSpPr>
          <p:nvPr/>
        </p:nvGrpSpPr>
        <p:grpSpPr bwMode="auto">
          <a:xfrm>
            <a:off x="595313" y="1041400"/>
            <a:ext cx="4497387" cy="4229100"/>
            <a:chOff x="375" y="656"/>
            <a:chExt cx="2833" cy="2664"/>
          </a:xfrm>
        </p:grpSpPr>
        <p:sp>
          <p:nvSpPr>
            <p:cNvPr id="124939" name="Freeform 12">
              <a:extLst>
                <a:ext uri="{FF2B5EF4-FFF2-40B4-BE49-F238E27FC236}">
                  <a16:creationId xmlns:a16="http://schemas.microsoft.com/office/drawing/2014/main" id="{028D39F8-A6DE-7743-AE73-3EFD72C328C9}"/>
                </a:ext>
              </a:extLst>
            </p:cNvPr>
            <p:cNvSpPr>
              <a:spLocks/>
            </p:cNvSpPr>
            <p:nvPr/>
          </p:nvSpPr>
          <p:spPr bwMode="auto">
            <a:xfrm>
              <a:off x="375" y="656"/>
              <a:ext cx="569" cy="712"/>
            </a:xfrm>
            <a:custGeom>
              <a:avLst/>
              <a:gdLst>
                <a:gd name="T0" fmla="*/ 9 w 569"/>
                <a:gd name="T1" fmla="*/ 0 h 712"/>
                <a:gd name="T2" fmla="*/ 129 w 569"/>
                <a:gd name="T3" fmla="*/ 128 h 712"/>
                <a:gd name="T4" fmla="*/ 89 w 569"/>
                <a:gd name="T5" fmla="*/ 224 h 712"/>
                <a:gd name="T6" fmla="*/ 121 w 569"/>
                <a:gd name="T7" fmla="*/ 264 h 712"/>
                <a:gd name="T8" fmla="*/ 137 w 569"/>
                <a:gd name="T9" fmla="*/ 240 h 712"/>
                <a:gd name="T10" fmla="*/ 185 w 569"/>
                <a:gd name="T11" fmla="*/ 224 h 712"/>
                <a:gd name="T12" fmla="*/ 225 w 569"/>
                <a:gd name="T13" fmla="*/ 280 h 712"/>
                <a:gd name="T14" fmla="*/ 233 w 569"/>
                <a:gd name="T15" fmla="*/ 304 h 712"/>
                <a:gd name="T16" fmla="*/ 209 w 569"/>
                <a:gd name="T17" fmla="*/ 408 h 712"/>
                <a:gd name="T18" fmla="*/ 225 w 569"/>
                <a:gd name="T19" fmla="*/ 432 h 712"/>
                <a:gd name="T20" fmla="*/ 249 w 569"/>
                <a:gd name="T21" fmla="*/ 448 h 712"/>
                <a:gd name="T22" fmla="*/ 273 w 569"/>
                <a:gd name="T23" fmla="*/ 496 h 712"/>
                <a:gd name="T24" fmla="*/ 297 w 569"/>
                <a:gd name="T25" fmla="*/ 512 h 712"/>
                <a:gd name="T26" fmla="*/ 345 w 569"/>
                <a:gd name="T27" fmla="*/ 560 h 712"/>
                <a:gd name="T28" fmla="*/ 401 w 569"/>
                <a:gd name="T29" fmla="*/ 680 h 712"/>
                <a:gd name="T30" fmla="*/ 529 w 569"/>
                <a:gd name="T31" fmla="*/ 672 h 712"/>
                <a:gd name="T32" fmla="*/ 569 w 569"/>
                <a:gd name="T33" fmla="*/ 712 h 7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69"/>
                <a:gd name="T52" fmla="*/ 0 h 712"/>
                <a:gd name="T53" fmla="*/ 569 w 569"/>
                <a:gd name="T54" fmla="*/ 712 h 7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69" h="712">
                  <a:moveTo>
                    <a:pt x="9" y="0"/>
                  </a:moveTo>
                  <a:cubicBezTo>
                    <a:pt x="20" y="131"/>
                    <a:pt x="0" y="115"/>
                    <a:pt x="129" y="128"/>
                  </a:cubicBezTo>
                  <a:cubicBezTo>
                    <a:pt x="117" y="163"/>
                    <a:pt x="100" y="189"/>
                    <a:pt x="89" y="224"/>
                  </a:cubicBezTo>
                  <a:cubicBezTo>
                    <a:pt x="92" y="235"/>
                    <a:pt x="98" y="268"/>
                    <a:pt x="121" y="264"/>
                  </a:cubicBezTo>
                  <a:cubicBezTo>
                    <a:pt x="130" y="262"/>
                    <a:pt x="128" y="245"/>
                    <a:pt x="137" y="240"/>
                  </a:cubicBezTo>
                  <a:cubicBezTo>
                    <a:pt x="151" y="231"/>
                    <a:pt x="185" y="224"/>
                    <a:pt x="185" y="224"/>
                  </a:cubicBezTo>
                  <a:cubicBezTo>
                    <a:pt x="224" y="237"/>
                    <a:pt x="206" y="224"/>
                    <a:pt x="225" y="280"/>
                  </a:cubicBezTo>
                  <a:cubicBezTo>
                    <a:pt x="227" y="288"/>
                    <a:pt x="233" y="304"/>
                    <a:pt x="233" y="304"/>
                  </a:cubicBezTo>
                  <a:cubicBezTo>
                    <a:pt x="226" y="340"/>
                    <a:pt x="220" y="373"/>
                    <a:pt x="209" y="408"/>
                  </a:cubicBezTo>
                  <a:cubicBezTo>
                    <a:pt x="214" y="416"/>
                    <a:pt x="218" y="425"/>
                    <a:pt x="225" y="432"/>
                  </a:cubicBezTo>
                  <a:cubicBezTo>
                    <a:pt x="231" y="438"/>
                    <a:pt x="242" y="440"/>
                    <a:pt x="249" y="448"/>
                  </a:cubicBezTo>
                  <a:cubicBezTo>
                    <a:pt x="301" y="513"/>
                    <a:pt x="205" y="428"/>
                    <a:pt x="273" y="496"/>
                  </a:cubicBezTo>
                  <a:cubicBezTo>
                    <a:pt x="279" y="502"/>
                    <a:pt x="289" y="505"/>
                    <a:pt x="297" y="512"/>
                  </a:cubicBezTo>
                  <a:cubicBezTo>
                    <a:pt x="313" y="527"/>
                    <a:pt x="345" y="560"/>
                    <a:pt x="345" y="560"/>
                  </a:cubicBezTo>
                  <a:cubicBezTo>
                    <a:pt x="361" y="608"/>
                    <a:pt x="386" y="635"/>
                    <a:pt x="401" y="680"/>
                  </a:cubicBezTo>
                  <a:cubicBezTo>
                    <a:pt x="452" y="662"/>
                    <a:pt x="469" y="665"/>
                    <a:pt x="529" y="672"/>
                  </a:cubicBezTo>
                  <a:cubicBezTo>
                    <a:pt x="542" y="685"/>
                    <a:pt x="555" y="698"/>
                    <a:pt x="569" y="712"/>
                  </a:cubicBezTo>
                </a:path>
              </a:pathLst>
            </a:custGeom>
            <a:noFill/>
            <a:ln w="57150">
              <a:solidFill>
                <a:srgbClr val="0000D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4940" name="Freeform 13">
              <a:extLst>
                <a:ext uri="{FF2B5EF4-FFF2-40B4-BE49-F238E27FC236}">
                  <a16:creationId xmlns:a16="http://schemas.microsoft.com/office/drawing/2014/main" id="{97759149-A925-644B-9168-C5428DA5C793}"/>
                </a:ext>
              </a:extLst>
            </p:cNvPr>
            <p:cNvSpPr>
              <a:spLocks/>
            </p:cNvSpPr>
            <p:nvPr/>
          </p:nvSpPr>
          <p:spPr bwMode="auto">
            <a:xfrm>
              <a:off x="928" y="1352"/>
              <a:ext cx="2280" cy="1968"/>
            </a:xfrm>
            <a:custGeom>
              <a:avLst/>
              <a:gdLst>
                <a:gd name="T0" fmla="*/ 0 w 2280"/>
                <a:gd name="T1" fmla="*/ 0 h 1968"/>
                <a:gd name="T2" fmla="*/ 80 w 2280"/>
                <a:gd name="T3" fmla="*/ 32 h 1968"/>
                <a:gd name="T4" fmla="*/ 128 w 2280"/>
                <a:gd name="T5" fmla="*/ 16 h 1968"/>
                <a:gd name="T6" fmla="*/ 152 w 2280"/>
                <a:gd name="T7" fmla="*/ 8 h 1968"/>
                <a:gd name="T8" fmla="*/ 176 w 2280"/>
                <a:gd name="T9" fmla="*/ 16 h 1968"/>
                <a:gd name="T10" fmla="*/ 240 w 2280"/>
                <a:gd name="T11" fmla="*/ 24 h 1968"/>
                <a:gd name="T12" fmla="*/ 288 w 2280"/>
                <a:gd name="T13" fmla="*/ 48 h 1968"/>
                <a:gd name="T14" fmla="*/ 376 w 2280"/>
                <a:gd name="T15" fmla="*/ 72 h 1968"/>
                <a:gd name="T16" fmla="*/ 480 w 2280"/>
                <a:gd name="T17" fmla="*/ 112 h 1968"/>
                <a:gd name="T18" fmla="*/ 552 w 2280"/>
                <a:gd name="T19" fmla="*/ 128 h 1968"/>
                <a:gd name="T20" fmla="*/ 576 w 2280"/>
                <a:gd name="T21" fmla="*/ 168 h 1968"/>
                <a:gd name="T22" fmla="*/ 592 w 2280"/>
                <a:gd name="T23" fmla="*/ 216 h 1968"/>
                <a:gd name="T24" fmla="*/ 648 w 2280"/>
                <a:gd name="T25" fmla="*/ 264 h 1968"/>
                <a:gd name="T26" fmla="*/ 712 w 2280"/>
                <a:gd name="T27" fmla="*/ 304 h 1968"/>
                <a:gd name="T28" fmla="*/ 784 w 2280"/>
                <a:gd name="T29" fmla="*/ 472 h 1968"/>
                <a:gd name="T30" fmla="*/ 832 w 2280"/>
                <a:gd name="T31" fmla="*/ 576 h 1968"/>
                <a:gd name="T32" fmla="*/ 824 w 2280"/>
                <a:gd name="T33" fmla="*/ 600 h 1968"/>
                <a:gd name="T34" fmla="*/ 808 w 2280"/>
                <a:gd name="T35" fmla="*/ 624 h 1968"/>
                <a:gd name="T36" fmla="*/ 792 w 2280"/>
                <a:gd name="T37" fmla="*/ 680 h 1968"/>
                <a:gd name="T38" fmla="*/ 736 w 2280"/>
                <a:gd name="T39" fmla="*/ 736 h 1968"/>
                <a:gd name="T40" fmla="*/ 704 w 2280"/>
                <a:gd name="T41" fmla="*/ 784 h 1968"/>
                <a:gd name="T42" fmla="*/ 752 w 2280"/>
                <a:gd name="T43" fmla="*/ 1008 h 1968"/>
                <a:gd name="T44" fmla="*/ 752 w 2280"/>
                <a:gd name="T45" fmla="*/ 1152 h 1968"/>
                <a:gd name="T46" fmla="*/ 776 w 2280"/>
                <a:gd name="T47" fmla="*/ 1224 h 1968"/>
                <a:gd name="T48" fmla="*/ 784 w 2280"/>
                <a:gd name="T49" fmla="*/ 1248 h 1968"/>
                <a:gd name="T50" fmla="*/ 872 w 2280"/>
                <a:gd name="T51" fmla="*/ 1496 h 1968"/>
                <a:gd name="T52" fmla="*/ 936 w 2280"/>
                <a:gd name="T53" fmla="*/ 1584 h 1968"/>
                <a:gd name="T54" fmla="*/ 1024 w 2280"/>
                <a:gd name="T55" fmla="*/ 1664 h 1968"/>
                <a:gd name="T56" fmla="*/ 1096 w 2280"/>
                <a:gd name="T57" fmla="*/ 1720 h 1968"/>
                <a:gd name="T58" fmla="*/ 1312 w 2280"/>
                <a:gd name="T59" fmla="*/ 1784 h 1968"/>
                <a:gd name="T60" fmla="*/ 1440 w 2280"/>
                <a:gd name="T61" fmla="*/ 1768 h 1968"/>
                <a:gd name="T62" fmla="*/ 1592 w 2280"/>
                <a:gd name="T63" fmla="*/ 1784 h 1968"/>
                <a:gd name="T64" fmla="*/ 1616 w 2280"/>
                <a:gd name="T65" fmla="*/ 1792 h 1968"/>
                <a:gd name="T66" fmla="*/ 1640 w 2280"/>
                <a:gd name="T67" fmla="*/ 1808 h 1968"/>
                <a:gd name="T68" fmla="*/ 1736 w 2280"/>
                <a:gd name="T69" fmla="*/ 1832 h 1968"/>
                <a:gd name="T70" fmla="*/ 1824 w 2280"/>
                <a:gd name="T71" fmla="*/ 1904 h 1968"/>
                <a:gd name="T72" fmla="*/ 1856 w 2280"/>
                <a:gd name="T73" fmla="*/ 1896 h 1968"/>
                <a:gd name="T74" fmla="*/ 1904 w 2280"/>
                <a:gd name="T75" fmla="*/ 1880 h 1968"/>
                <a:gd name="T76" fmla="*/ 2104 w 2280"/>
                <a:gd name="T77" fmla="*/ 1944 h 1968"/>
                <a:gd name="T78" fmla="*/ 2176 w 2280"/>
                <a:gd name="T79" fmla="*/ 1968 h 1968"/>
                <a:gd name="T80" fmla="*/ 2280 w 2280"/>
                <a:gd name="T81" fmla="*/ 1968 h 196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280"/>
                <a:gd name="T124" fmla="*/ 0 h 1968"/>
                <a:gd name="T125" fmla="*/ 2280 w 2280"/>
                <a:gd name="T126" fmla="*/ 1968 h 196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280" h="1968">
                  <a:moveTo>
                    <a:pt x="0" y="0"/>
                  </a:moveTo>
                  <a:cubicBezTo>
                    <a:pt x="27" y="18"/>
                    <a:pt x="48" y="24"/>
                    <a:pt x="80" y="32"/>
                  </a:cubicBezTo>
                  <a:cubicBezTo>
                    <a:pt x="96" y="26"/>
                    <a:pt x="112" y="21"/>
                    <a:pt x="128" y="16"/>
                  </a:cubicBezTo>
                  <a:cubicBezTo>
                    <a:pt x="136" y="13"/>
                    <a:pt x="152" y="8"/>
                    <a:pt x="152" y="8"/>
                  </a:cubicBezTo>
                  <a:cubicBezTo>
                    <a:pt x="160" y="10"/>
                    <a:pt x="167" y="14"/>
                    <a:pt x="176" y="16"/>
                  </a:cubicBezTo>
                  <a:cubicBezTo>
                    <a:pt x="197" y="19"/>
                    <a:pt x="219" y="18"/>
                    <a:pt x="240" y="24"/>
                  </a:cubicBezTo>
                  <a:cubicBezTo>
                    <a:pt x="241" y="24"/>
                    <a:pt x="285" y="47"/>
                    <a:pt x="288" y="48"/>
                  </a:cubicBezTo>
                  <a:cubicBezTo>
                    <a:pt x="299" y="51"/>
                    <a:pt x="354" y="62"/>
                    <a:pt x="376" y="72"/>
                  </a:cubicBezTo>
                  <a:cubicBezTo>
                    <a:pt x="409" y="86"/>
                    <a:pt x="443" y="105"/>
                    <a:pt x="480" y="112"/>
                  </a:cubicBezTo>
                  <a:cubicBezTo>
                    <a:pt x="536" y="121"/>
                    <a:pt x="512" y="114"/>
                    <a:pt x="552" y="128"/>
                  </a:cubicBezTo>
                  <a:cubicBezTo>
                    <a:pt x="560" y="141"/>
                    <a:pt x="569" y="153"/>
                    <a:pt x="576" y="168"/>
                  </a:cubicBezTo>
                  <a:cubicBezTo>
                    <a:pt x="582" y="183"/>
                    <a:pt x="580" y="204"/>
                    <a:pt x="592" y="216"/>
                  </a:cubicBezTo>
                  <a:cubicBezTo>
                    <a:pt x="618" y="242"/>
                    <a:pt x="619" y="247"/>
                    <a:pt x="648" y="264"/>
                  </a:cubicBezTo>
                  <a:cubicBezTo>
                    <a:pt x="672" y="277"/>
                    <a:pt x="692" y="281"/>
                    <a:pt x="712" y="304"/>
                  </a:cubicBezTo>
                  <a:cubicBezTo>
                    <a:pt x="755" y="353"/>
                    <a:pt x="759" y="414"/>
                    <a:pt x="784" y="472"/>
                  </a:cubicBezTo>
                  <a:cubicBezTo>
                    <a:pt x="799" y="507"/>
                    <a:pt x="819" y="539"/>
                    <a:pt x="832" y="576"/>
                  </a:cubicBezTo>
                  <a:cubicBezTo>
                    <a:pt x="829" y="584"/>
                    <a:pt x="827" y="592"/>
                    <a:pt x="824" y="600"/>
                  </a:cubicBezTo>
                  <a:cubicBezTo>
                    <a:pt x="819" y="608"/>
                    <a:pt x="811" y="615"/>
                    <a:pt x="808" y="624"/>
                  </a:cubicBezTo>
                  <a:cubicBezTo>
                    <a:pt x="806" y="627"/>
                    <a:pt x="796" y="674"/>
                    <a:pt x="792" y="680"/>
                  </a:cubicBezTo>
                  <a:cubicBezTo>
                    <a:pt x="775" y="700"/>
                    <a:pt x="750" y="714"/>
                    <a:pt x="736" y="736"/>
                  </a:cubicBezTo>
                  <a:cubicBezTo>
                    <a:pt x="725" y="752"/>
                    <a:pt x="704" y="784"/>
                    <a:pt x="704" y="784"/>
                  </a:cubicBezTo>
                  <a:cubicBezTo>
                    <a:pt x="713" y="860"/>
                    <a:pt x="736" y="932"/>
                    <a:pt x="752" y="1008"/>
                  </a:cubicBezTo>
                  <a:cubicBezTo>
                    <a:pt x="743" y="1075"/>
                    <a:pt x="738" y="1078"/>
                    <a:pt x="752" y="1152"/>
                  </a:cubicBezTo>
                  <a:cubicBezTo>
                    <a:pt x="756" y="1176"/>
                    <a:pt x="768" y="1200"/>
                    <a:pt x="776" y="1224"/>
                  </a:cubicBezTo>
                  <a:cubicBezTo>
                    <a:pt x="778" y="1232"/>
                    <a:pt x="784" y="1248"/>
                    <a:pt x="784" y="1248"/>
                  </a:cubicBezTo>
                  <a:cubicBezTo>
                    <a:pt x="793" y="1346"/>
                    <a:pt x="783" y="1436"/>
                    <a:pt x="872" y="1496"/>
                  </a:cubicBezTo>
                  <a:cubicBezTo>
                    <a:pt x="894" y="1530"/>
                    <a:pt x="899" y="1559"/>
                    <a:pt x="936" y="1584"/>
                  </a:cubicBezTo>
                  <a:cubicBezTo>
                    <a:pt x="956" y="1625"/>
                    <a:pt x="986" y="1639"/>
                    <a:pt x="1024" y="1664"/>
                  </a:cubicBezTo>
                  <a:cubicBezTo>
                    <a:pt x="1040" y="1674"/>
                    <a:pt x="1082" y="1712"/>
                    <a:pt x="1096" y="1720"/>
                  </a:cubicBezTo>
                  <a:cubicBezTo>
                    <a:pt x="1152" y="1751"/>
                    <a:pt x="1248" y="1762"/>
                    <a:pt x="1312" y="1784"/>
                  </a:cubicBezTo>
                  <a:cubicBezTo>
                    <a:pt x="1354" y="1780"/>
                    <a:pt x="1397" y="1768"/>
                    <a:pt x="1440" y="1768"/>
                  </a:cubicBezTo>
                  <a:cubicBezTo>
                    <a:pt x="1490" y="1768"/>
                    <a:pt x="1541" y="1780"/>
                    <a:pt x="1592" y="1784"/>
                  </a:cubicBezTo>
                  <a:cubicBezTo>
                    <a:pt x="1600" y="1786"/>
                    <a:pt x="1608" y="1788"/>
                    <a:pt x="1616" y="1792"/>
                  </a:cubicBezTo>
                  <a:cubicBezTo>
                    <a:pt x="1624" y="1796"/>
                    <a:pt x="1631" y="1804"/>
                    <a:pt x="1640" y="1808"/>
                  </a:cubicBezTo>
                  <a:cubicBezTo>
                    <a:pt x="1669" y="1820"/>
                    <a:pt x="1705" y="1821"/>
                    <a:pt x="1736" y="1832"/>
                  </a:cubicBezTo>
                  <a:cubicBezTo>
                    <a:pt x="1759" y="1867"/>
                    <a:pt x="1783" y="1890"/>
                    <a:pt x="1824" y="1904"/>
                  </a:cubicBezTo>
                  <a:cubicBezTo>
                    <a:pt x="1834" y="1901"/>
                    <a:pt x="1845" y="1899"/>
                    <a:pt x="1856" y="1896"/>
                  </a:cubicBezTo>
                  <a:cubicBezTo>
                    <a:pt x="1872" y="1891"/>
                    <a:pt x="1904" y="1880"/>
                    <a:pt x="1904" y="1880"/>
                  </a:cubicBezTo>
                  <a:cubicBezTo>
                    <a:pt x="1970" y="1902"/>
                    <a:pt x="2037" y="1921"/>
                    <a:pt x="2104" y="1944"/>
                  </a:cubicBezTo>
                  <a:cubicBezTo>
                    <a:pt x="2123" y="1950"/>
                    <a:pt x="2155" y="1968"/>
                    <a:pt x="2176" y="1968"/>
                  </a:cubicBezTo>
                  <a:cubicBezTo>
                    <a:pt x="2210" y="1968"/>
                    <a:pt x="2245" y="1968"/>
                    <a:pt x="2280" y="1968"/>
                  </a:cubicBezTo>
                </a:path>
              </a:pathLst>
            </a:custGeom>
            <a:noFill/>
            <a:ln w="57150">
              <a:solidFill>
                <a:srgbClr val="0000D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25614" name="Freeform 14">
            <a:extLst>
              <a:ext uri="{FF2B5EF4-FFF2-40B4-BE49-F238E27FC236}">
                <a16:creationId xmlns:a16="http://schemas.microsoft.com/office/drawing/2014/main" id="{BAA488DA-8167-0B4A-979F-718A2C098767}"/>
              </a:ext>
            </a:extLst>
          </p:cNvPr>
          <p:cNvSpPr>
            <a:spLocks/>
          </p:cNvSpPr>
          <p:nvPr/>
        </p:nvSpPr>
        <p:spPr bwMode="auto">
          <a:xfrm>
            <a:off x="2486025" y="1028700"/>
            <a:ext cx="4054475" cy="4241800"/>
          </a:xfrm>
          <a:custGeom>
            <a:avLst/>
            <a:gdLst>
              <a:gd name="T0" fmla="*/ 2147483647 w 2554"/>
              <a:gd name="T1" fmla="*/ 0 h 2672"/>
              <a:gd name="T2" fmla="*/ 2147483647 w 2554"/>
              <a:gd name="T3" fmla="*/ 2147483647 h 2672"/>
              <a:gd name="T4" fmla="*/ 2147483647 w 2554"/>
              <a:gd name="T5" fmla="*/ 2147483647 h 2672"/>
              <a:gd name="T6" fmla="*/ 2147483647 w 2554"/>
              <a:gd name="T7" fmla="*/ 2147483647 h 2672"/>
              <a:gd name="T8" fmla="*/ 2147483647 w 2554"/>
              <a:gd name="T9" fmla="*/ 2147483647 h 2672"/>
              <a:gd name="T10" fmla="*/ 2147483647 w 2554"/>
              <a:gd name="T11" fmla="*/ 2147483647 h 2672"/>
              <a:gd name="T12" fmla="*/ 2147483647 w 2554"/>
              <a:gd name="T13" fmla="*/ 2147483647 h 2672"/>
              <a:gd name="T14" fmla="*/ 2147483647 w 2554"/>
              <a:gd name="T15" fmla="*/ 2147483647 h 2672"/>
              <a:gd name="T16" fmla="*/ 2147483647 w 2554"/>
              <a:gd name="T17" fmla="*/ 2147483647 h 2672"/>
              <a:gd name="T18" fmla="*/ 2147483647 w 2554"/>
              <a:gd name="T19" fmla="*/ 2147483647 h 2672"/>
              <a:gd name="T20" fmla="*/ 2147483647 w 2554"/>
              <a:gd name="T21" fmla="*/ 2147483647 h 2672"/>
              <a:gd name="T22" fmla="*/ 2147483647 w 2554"/>
              <a:gd name="T23" fmla="*/ 2147483647 h 2672"/>
              <a:gd name="T24" fmla="*/ 2147483647 w 2554"/>
              <a:gd name="T25" fmla="*/ 2147483647 h 2672"/>
              <a:gd name="T26" fmla="*/ 2147483647 w 2554"/>
              <a:gd name="T27" fmla="*/ 2147483647 h 2672"/>
              <a:gd name="T28" fmla="*/ 2147483647 w 2554"/>
              <a:gd name="T29" fmla="*/ 2147483647 h 2672"/>
              <a:gd name="T30" fmla="*/ 2147483647 w 2554"/>
              <a:gd name="T31" fmla="*/ 2147483647 h 2672"/>
              <a:gd name="T32" fmla="*/ 2147483647 w 2554"/>
              <a:gd name="T33" fmla="*/ 2147483647 h 2672"/>
              <a:gd name="T34" fmla="*/ 2147483647 w 2554"/>
              <a:gd name="T35" fmla="*/ 2147483647 h 2672"/>
              <a:gd name="T36" fmla="*/ 2147483647 w 2554"/>
              <a:gd name="T37" fmla="*/ 2147483647 h 2672"/>
              <a:gd name="T38" fmla="*/ 2147483647 w 2554"/>
              <a:gd name="T39" fmla="*/ 2147483647 h 2672"/>
              <a:gd name="T40" fmla="*/ 2147483647 w 2554"/>
              <a:gd name="T41" fmla="*/ 2147483647 h 2672"/>
              <a:gd name="T42" fmla="*/ 2147483647 w 2554"/>
              <a:gd name="T43" fmla="*/ 2147483647 h 2672"/>
              <a:gd name="T44" fmla="*/ 2147483647 w 2554"/>
              <a:gd name="T45" fmla="*/ 2147483647 h 2672"/>
              <a:gd name="T46" fmla="*/ 2147483647 w 2554"/>
              <a:gd name="T47" fmla="*/ 2147483647 h 2672"/>
              <a:gd name="T48" fmla="*/ 2147483647 w 2554"/>
              <a:gd name="T49" fmla="*/ 2147483647 h 2672"/>
              <a:gd name="T50" fmla="*/ 2147483647 w 2554"/>
              <a:gd name="T51" fmla="*/ 2147483647 h 2672"/>
              <a:gd name="T52" fmla="*/ 2147483647 w 2554"/>
              <a:gd name="T53" fmla="*/ 2147483647 h 2672"/>
              <a:gd name="T54" fmla="*/ 2147483647 w 2554"/>
              <a:gd name="T55" fmla="*/ 2147483647 h 2672"/>
              <a:gd name="T56" fmla="*/ 2147483647 w 2554"/>
              <a:gd name="T57" fmla="*/ 2147483647 h 2672"/>
              <a:gd name="T58" fmla="*/ 2147483647 w 2554"/>
              <a:gd name="T59" fmla="*/ 2147483647 h 2672"/>
              <a:gd name="T60" fmla="*/ 2147483647 w 2554"/>
              <a:gd name="T61" fmla="*/ 2147483647 h 2672"/>
              <a:gd name="T62" fmla="*/ 2147483647 w 2554"/>
              <a:gd name="T63" fmla="*/ 2147483647 h 2672"/>
              <a:gd name="T64" fmla="*/ 2147483647 w 2554"/>
              <a:gd name="T65" fmla="*/ 2147483647 h 2672"/>
              <a:gd name="T66" fmla="*/ 2147483647 w 2554"/>
              <a:gd name="T67" fmla="*/ 2147483647 h 2672"/>
              <a:gd name="T68" fmla="*/ 2147483647 w 2554"/>
              <a:gd name="T69" fmla="*/ 2147483647 h 2672"/>
              <a:gd name="T70" fmla="*/ 2147483647 w 2554"/>
              <a:gd name="T71" fmla="*/ 2147483647 h 2672"/>
              <a:gd name="T72" fmla="*/ 2147483647 w 2554"/>
              <a:gd name="T73" fmla="*/ 2147483647 h 2672"/>
              <a:gd name="T74" fmla="*/ 2147483647 w 2554"/>
              <a:gd name="T75" fmla="*/ 2147483647 h 2672"/>
              <a:gd name="T76" fmla="*/ 2147483647 w 2554"/>
              <a:gd name="T77" fmla="*/ 2147483647 h 2672"/>
              <a:gd name="T78" fmla="*/ 2147483647 w 2554"/>
              <a:gd name="T79" fmla="*/ 2147483647 h 2672"/>
              <a:gd name="T80" fmla="*/ 2147483647 w 2554"/>
              <a:gd name="T81" fmla="*/ 2147483647 h 2672"/>
              <a:gd name="T82" fmla="*/ 2147483647 w 2554"/>
              <a:gd name="T83" fmla="*/ 2147483647 h 2672"/>
              <a:gd name="T84" fmla="*/ 2147483647 w 2554"/>
              <a:gd name="T85" fmla="*/ 2147483647 h 2672"/>
              <a:gd name="T86" fmla="*/ 2147483647 w 2554"/>
              <a:gd name="T87" fmla="*/ 2147483647 h 2672"/>
              <a:gd name="T88" fmla="*/ 2147483647 w 2554"/>
              <a:gd name="T89" fmla="*/ 2147483647 h 2672"/>
              <a:gd name="T90" fmla="*/ 2147483647 w 2554"/>
              <a:gd name="T91" fmla="*/ 2147483647 h 2672"/>
              <a:gd name="T92" fmla="*/ 2147483647 w 2554"/>
              <a:gd name="T93" fmla="*/ 2147483647 h 2672"/>
              <a:gd name="T94" fmla="*/ 2147483647 w 2554"/>
              <a:gd name="T95" fmla="*/ 2147483647 h 2672"/>
              <a:gd name="T96" fmla="*/ 2147483647 w 2554"/>
              <a:gd name="T97" fmla="*/ 2147483647 h 2672"/>
              <a:gd name="T98" fmla="*/ 2147483647 w 2554"/>
              <a:gd name="T99" fmla="*/ 2147483647 h 2672"/>
              <a:gd name="T100" fmla="*/ 2147483647 w 2554"/>
              <a:gd name="T101" fmla="*/ 2147483647 h 2672"/>
              <a:gd name="T102" fmla="*/ 2147483647 w 2554"/>
              <a:gd name="T103" fmla="*/ 2147483647 h 26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554"/>
              <a:gd name="T157" fmla="*/ 0 h 2672"/>
              <a:gd name="T158" fmla="*/ 2554 w 2554"/>
              <a:gd name="T159" fmla="*/ 2672 h 267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554" h="2672">
                <a:moveTo>
                  <a:pt x="2" y="0"/>
                </a:moveTo>
                <a:cubicBezTo>
                  <a:pt x="9" y="37"/>
                  <a:pt x="0" y="41"/>
                  <a:pt x="34" y="56"/>
                </a:cubicBezTo>
                <a:cubicBezTo>
                  <a:pt x="49" y="62"/>
                  <a:pt x="82" y="72"/>
                  <a:pt x="82" y="72"/>
                </a:cubicBezTo>
                <a:cubicBezTo>
                  <a:pt x="100" y="128"/>
                  <a:pt x="125" y="111"/>
                  <a:pt x="162" y="144"/>
                </a:cubicBezTo>
                <a:cubicBezTo>
                  <a:pt x="226" y="201"/>
                  <a:pt x="184" y="183"/>
                  <a:pt x="234" y="200"/>
                </a:cubicBezTo>
                <a:cubicBezTo>
                  <a:pt x="302" y="177"/>
                  <a:pt x="265" y="181"/>
                  <a:pt x="346" y="192"/>
                </a:cubicBezTo>
                <a:cubicBezTo>
                  <a:pt x="418" y="216"/>
                  <a:pt x="380" y="189"/>
                  <a:pt x="402" y="232"/>
                </a:cubicBezTo>
                <a:cubicBezTo>
                  <a:pt x="433" y="294"/>
                  <a:pt x="405" y="219"/>
                  <a:pt x="426" y="280"/>
                </a:cubicBezTo>
                <a:cubicBezTo>
                  <a:pt x="415" y="332"/>
                  <a:pt x="401" y="334"/>
                  <a:pt x="370" y="376"/>
                </a:cubicBezTo>
                <a:cubicBezTo>
                  <a:pt x="355" y="419"/>
                  <a:pt x="363" y="461"/>
                  <a:pt x="378" y="504"/>
                </a:cubicBezTo>
                <a:cubicBezTo>
                  <a:pt x="356" y="579"/>
                  <a:pt x="367" y="562"/>
                  <a:pt x="298" y="576"/>
                </a:cubicBezTo>
                <a:cubicBezTo>
                  <a:pt x="278" y="633"/>
                  <a:pt x="296" y="614"/>
                  <a:pt x="258" y="640"/>
                </a:cubicBezTo>
                <a:cubicBezTo>
                  <a:pt x="265" y="684"/>
                  <a:pt x="284" y="721"/>
                  <a:pt x="306" y="760"/>
                </a:cubicBezTo>
                <a:cubicBezTo>
                  <a:pt x="315" y="776"/>
                  <a:pt x="327" y="792"/>
                  <a:pt x="338" y="808"/>
                </a:cubicBezTo>
                <a:cubicBezTo>
                  <a:pt x="343" y="816"/>
                  <a:pt x="354" y="832"/>
                  <a:pt x="354" y="832"/>
                </a:cubicBezTo>
                <a:cubicBezTo>
                  <a:pt x="356" y="861"/>
                  <a:pt x="349" y="893"/>
                  <a:pt x="362" y="920"/>
                </a:cubicBezTo>
                <a:cubicBezTo>
                  <a:pt x="370" y="937"/>
                  <a:pt x="394" y="941"/>
                  <a:pt x="410" y="952"/>
                </a:cubicBezTo>
                <a:cubicBezTo>
                  <a:pt x="418" y="957"/>
                  <a:pt x="434" y="968"/>
                  <a:pt x="434" y="968"/>
                </a:cubicBezTo>
                <a:cubicBezTo>
                  <a:pt x="449" y="1015"/>
                  <a:pt x="453" y="1015"/>
                  <a:pt x="506" y="1024"/>
                </a:cubicBezTo>
                <a:cubicBezTo>
                  <a:pt x="547" y="1051"/>
                  <a:pt x="598" y="1104"/>
                  <a:pt x="650" y="1112"/>
                </a:cubicBezTo>
                <a:cubicBezTo>
                  <a:pt x="676" y="1116"/>
                  <a:pt x="703" y="1117"/>
                  <a:pt x="730" y="1120"/>
                </a:cubicBezTo>
                <a:cubicBezTo>
                  <a:pt x="749" y="1126"/>
                  <a:pt x="762" y="1128"/>
                  <a:pt x="778" y="1144"/>
                </a:cubicBezTo>
                <a:cubicBezTo>
                  <a:pt x="805" y="1171"/>
                  <a:pt x="779" y="1166"/>
                  <a:pt x="818" y="1184"/>
                </a:cubicBezTo>
                <a:cubicBezTo>
                  <a:pt x="833" y="1190"/>
                  <a:pt x="866" y="1200"/>
                  <a:pt x="866" y="1200"/>
                </a:cubicBezTo>
                <a:cubicBezTo>
                  <a:pt x="880" y="1221"/>
                  <a:pt x="894" y="1265"/>
                  <a:pt x="906" y="1280"/>
                </a:cubicBezTo>
                <a:cubicBezTo>
                  <a:pt x="912" y="1287"/>
                  <a:pt x="922" y="1289"/>
                  <a:pt x="930" y="1296"/>
                </a:cubicBezTo>
                <a:cubicBezTo>
                  <a:pt x="965" y="1327"/>
                  <a:pt x="1002" y="1376"/>
                  <a:pt x="1050" y="1392"/>
                </a:cubicBezTo>
                <a:cubicBezTo>
                  <a:pt x="1105" y="1410"/>
                  <a:pt x="1168" y="1423"/>
                  <a:pt x="1218" y="1456"/>
                </a:cubicBezTo>
                <a:cubicBezTo>
                  <a:pt x="1303" y="1447"/>
                  <a:pt x="1371" y="1430"/>
                  <a:pt x="1458" y="1424"/>
                </a:cubicBezTo>
                <a:cubicBezTo>
                  <a:pt x="1472" y="1419"/>
                  <a:pt x="1515" y="1404"/>
                  <a:pt x="1530" y="1400"/>
                </a:cubicBezTo>
                <a:cubicBezTo>
                  <a:pt x="1538" y="1397"/>
                  <a:pt x="1554" y="1392"/>
                  <a:pt x="1554" y="1392"/>
                </a:cubicBezTo>
                <a:cubicBezTo>
                  <a:pt x="1633" y="1398"/>
                  <a:pt x="1635" y="1392"/>
                  <a:pt x="1690" y="1408"/>
                </a:cubicBezTo>
                <a:cubicBezTo>
                  <a:pt x="1709" y="1413"/>
                  <a:pt x="1725" y="1428"/>
                  <a:pt x="1746" y="1432"/>
                </a:cubicBezTo>
                <a:cubicBezTo>
                  <a:pt x="1788" y="1438"/>
                  <a:pt x="1831" y="1437"/>
                  <a:pt x="1874" y="1440"/>
                </a:cubicBezTo>
                <a:cubicBezTo>
                  <a:pt x="1932" y="1451"/>
                  <a:pt x="1991" y="1456"/>
                  <a:pt x="2050" y="1464"/>
                </a:cubicBezTo>
                <a:cubicBezTo>
                  <a:pt x="2081" y="1495"/>
                  <a:pt x="2099" y="1525"/>
                  <a:pt x="2114" y="1568"/>
                </a:cubicBezTo>
                <a:cubicBezTo>
                  <a:pt x="2102" y="1585"/>
                  <a:pt x="2084" y="1597"/>
                  <a:pt x="2074" y="1616"/>
                </a:cubicBezTo>
                <a:cubicBezTo>
                  <a:pt x="2065" y="1630"/>
                  <a:pt x="2058" y="1664"/>
                  <a:pt x="2058" y="1664"/>
                </a:cubicBezTo>
                <a:cubicBezTo>
                  <a:pt x="2087" y="1686"/>
                  <a:pt x="2109" y="1705"/>
                  <a:pt x="2130" y="1736"/>
                </a:cubicBezTo>
                <a:cubicBezTo>
                  <a:pt x="2138" y="1776"/>
                  <a:pt x="2141" y="1817"/>
                  <a:pt x="2154" y="1856"/>
                </a:cubicBezTo>
                <a:cubicBezTo>
                  <a:pt x="2159" y="1872"/>
                  <a:pt x="2170" y="1904"/>
                  <a:pt x="2170" y="1904"/>
                </a:cubicBezTo>
                <a:cubicBezTo>
                  <a:pt x="2174" y="1948"/>
                  <a:pt x="2164" y="2000"/>
                  <a:pt x="2210" y="2016"/>
                </a:cubicBezTo>
                <a:cubicBezTo>
                  <a:pt x="2223" y="2013"/>
                  <a:pt x="2237" y="2013"/>
                  <a:pt x="2250" y="2008"/>
                </a:cubicBezTo>
                <a:cubicBezTo>
                  <a:pt x="2267" y="2000"/>
                  <a:pt x="2298" y="1976"/>
                  <a:pt x="2298" y="1976"/>
                </a:cubicBezTo>
                <a:cubicBezTo>
                  <a:pt x="2326" y="2004"/>
                  <a:pt x="2345" y="2035"/>
                  <a:pt x="2362" y="2072"/>
                </a:cubicBezTo>
                <a:cubicBezTo>
                  <a:pt x="2368" y="2087"/>
                  <a:pt x="2368" y="2105"/>
                  <a:pt x="2378" y="2120"/>
                </a:cubicBezTo>
                <a:cubicBezTo>
                  <a:pt x="2383" y="2128"/>
                  <a:pt x="2386" y="2137"/>
                  <a:pt x="2394" y="2144"/>
                </a:cubicBezTo>
                <a:cubicBezTo>
                  <a:pt x="2408" y="2156"/>
                  <a:pt x="2442" y="2176"/>
                  <a:pt x="2442" y="2176"/>
                </a:cubicBezTo>
                <a:cubicBezTo>
                  <a:pt x="2449" y="2234"/>
                  <a:pt x="2448" y="2260"/>
                  <a:pt x="2506" y="2280"/>
                </a:cubicBezTo>
                <a:cubicBezTo>
                  <a:pt x="2524" y="2353"/>
                  <a:pt x="2543" y="2420"/>
                  <a:pt x="2554" y="2496"/>
                </a:cubicBezTo>
                <a:cubicBezTo>
                  <a:pt x="2544" y="2592"/>
                  <a:pt x="2554" y="2550"/>
                  <a:pt x="2530" y="2624"/>
                </a:cubicBezTo>
                <a:cubicBezTo>
                  <a:pt x="2524" y="2640"/>
                  <a:pt x="2514" y="2672"/>
                  <a:pt x="2514" y="2672"/>
                </a:cubicBezTo>
              </a:path>
            </a:pathLst>
          </a:custGeom>
          <a:noFill/>
          <a:ln w="57150">
            <a:solidFill>
              <a:srgbClr val="0000D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4938" name="Text Box 15">
            <a:extLst>
              <a:ext uri="{FF2B5EF4-FFF2-40B4-BE49-F238E27FC236}">
                <a16:creationId xmlns:a16="http://schemas.microsoft.com/office/drawing/2014/main" id="{1FA84789-A045-CE42-B618-35F93BB734AC}"/>
              </a:ext>
            </a:extLst>
          </p:cNvPr>
          <p:cNvSpPr txBox="1">
            <a:spLocks noChangeArrowheads="1"/>
          </p:cNvSpPr>
          <p:nvPr/>
        </p:nvSpPr>
        <p:spPr bwMode="auto">
          <a:xfrm>
            <a:off x="8620125" y="0"/>
            <a:ext cx="523875" cy="457200"/>
          </a:xfrm>
          <a:prstGeom prst="rect">
            <a:avLst/>
          </a:prstGeom>
          <a:solidFill>
            <a:schemeClr val="tx1"/>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a:solidFill>
                  <a:srgbClr val="FFFFFF"/>
                </a:solidFill>
              </a:rPr>
              <a:t>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1000"/>
                            </p:stCondLst>
                            <p:childTnLst>
                              <p:par>
                                <p:cTn id="5" presetID="2" presetClass="entr" presetSubtype="9" fill="hold" grpId="0" nodeType="afterEffect">
                                  <p:stCondLst>
                                    <p:cond delay="0"/>
                                  </p:stCondLst>
                                  <p:childTnLst>
                                    <p:set>
                                      <p:cBhvr>
                                        <p:cTn id="6" dur="1" fill="hold">
                                          <p:stCondLst>
                                            <p:cond delay="0"/>
                                          </p:stCondLst>
                                        </p:cTn>
                                        <p:tgtEl>
                                          <p:spTgt spid="25602"/>
                                        </p:tgtEl>
                                        <p:attrNameLst>
                                          <p:attrName>style.visibility</p:attrName>
                                        </p:attrNameLst>
                                      </p:cBhvr>
                                      <p:to>
                                        <p:strVal val="visible"/>
                                      </p:to>
                                    </p:set>
                                    <p:anim calcmode="lin" valueType="num">
                                      <p:cBhvr additive="base">
                                        <p:cTn id="7" dur="500" fill="hold"/>
                                        <p:tgtEl>
                                          <p:spTgt spid="25602"/>
                                        </p:tgtEl>
                                        <p:attrNameLst>
                                          <p:attrName>ppt_x</p:attrName>
                                        </p:attrNameLst>
                                      </p:cBhvr>
                                      <p:tavLst>
                                        <p:tav tm="0">
                                          <p:val>
                                            <p:strVal val="0-#ppt_w/2"/>
                                          </p:val>
                                        </p:tav>
                                        <p:tav tm="100000">
                                          <p:val>
                                            <p:strVal val="#ppt_x"/>
                                          </p:val>
                                        </p:tav>
                                      </p:tavLst>
                                    </p:anim>
                                    <p:anim calcmode="lin" valueType="num">
                                      <p:cBhvr additive="base">
                                        <p:cTn id="8" dur="500" fill="hold"/>
                                        <p:tgtEl>
                                          <p:spTgt spid="2560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25605"/>
                                        </p:tgtEl>
                                        <p:attrNameLst>
                                          <p:attrName>style.visibility</p:attrName>
                                        </p:attrNameLst>
                                      </p:cBhvr>
                                      <p:to>
                                        <p:strVal val="visible"/>
                                      </p:to>
                                    </p:set>
                                    <p:animEffect transition="in" filter="fade">
                                      <p:cBhvr>
                                        <p:cTn id="13" dur="500"/>
                                        <p:tgtEl>
                                          <p:spTgt spid="2560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25609"/>
                                        </p:tgtEl>
                                        <p:attrNameLst>
                                          <p:attrName>style.visibility</p:attrName>
                                        </p:attrNameLst>
                                      </p:cBhvr>
                                      <p:to>
                                        <p:strVal val="visible"/>
                                      </p:to>
                                    </p:set>
                                    <p:animEffect transition="in" filter="fade">
                                      <p:cBhvr>
                                        <p:cTn id="23" dur="500"/>
                                        <p:tgtEl>
                                          <p:spTgt spid="2560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5610"/>
                                        </p:tgtEl>
                                        <p:attrNameLst>
                                          <p:attrName>style.visibility</p:attrName>
                                        </p:attrNameLst>
                                      </p:cBhvr>
                                      <p:to>
                                        <p:strVal val="visible"/>
                                      </p:to>
                                    </p:set>
                                    <p:animEffect transition="in" filter="fade">
                                      <p:cBhvr>
                                        <p:cTn id="28" dur="500"/>
                                        <p:tgtEl>
                                          <p:spTgt spid="2561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up)">
                                      <p:cBhvr>
                                        <p:cTn id="33" dur="500"/>
                                        <p:tgtEl>
                                          <p:spTgt spid="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1" fill="hold" nodeType="clickEffect">
                                  <p:stCondLst>
                                    <p:cond delay="0"/>
                                  </p:stCondLst>
                                  <p:childTnLst>
                                    <p:set>
                                      <p:cBhvr>
                                        <p:cTn id="37" dur="1" fill="hold">
                                          <p:stCondLst>
                                            <p:cond delay="0"/>
                                          </p:stCondLst>
                                        </p:cTn>
                                        <p:tgtEl>
                                          <p:spTgt spid="25614"/>
                                        </p:tgtEl>
                                        <p:attrNameLst>
                                          <p:attrName>style.visibility</p:attrName>
                                        </p:attrNameLst>
                                      </p:cBhvr>
                                      <p:to>
                                        <p:strVal val="visible"/>
                                      </p:to>
                                    </p:set>
                                    <p:animEffect transition="in" filter="wipe(up)">
                                      <p:cBhvr>
                                        <p:cTn id="38" dur="500"/>
                                        <p:tgtEl>
                                          <p:spTgt spid="25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animBg="1" autoUpdateAnimBg="0"/>
      <p:bldP spid="25610" grpId="0" autoUpdateAnimBg="0"/>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Garamond" pitchFamily="8"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Garamond" pitchFamily="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8"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8" charset="-128"/>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8" charset="-128"/>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8"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8"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Kimono">
  <a:themeElements>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8" charset="-128"/>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8" charset="-128"/>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themeOverride>
</file>

<file path=ppt/theme/themeOverride2.xml><?xml version="1.0" encoding="utf-8"?>
<a:themeOverride xmlns:a="http://schemas.openxmlformats.org/drawingml/2006/main">
  <a:clrScheme name="">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themeOverride>
</file>

<file path=ppt/theme/themeOverride3.xml><?xml version="1.0" encoding="utf-8"?>
<a:themeOverride xmlns:a="http://schemas.openxmlformats.org/drawingml/2006/main">
  <a:clrScheme name="">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themeOverride>
</file>

<file path=docProps/app.xml><?xml version="1.0" encoding="utf-8"?>
<Properties xmlns="http://schemas.openxmlformats.org/officeDocument/2006/extended-properties" xmlns:vt="http://schemas.openxmlformats.org/officeDocument/2006/docPropsVTypes">
  <TotalTime>568</TotalTime>
  <Words>2984</Words>
  <Application>Microsoft Macintosh PowerPoint</Application>
  <PresentationFormat>On-screen Show (4:3)</PresentationFormat>
  <Paragraphs>418</Paragraphs>
  <Slides>81</Slides>
  <Notes>51</Notes>
  <HiddenSlides>1</HiddenSlides>
  <MMClips>0</MMClips>
  <ScaleCrop>false</ScaleCrop>
  <HeadingPairs>
    <vt:vector size="8" baseType="variant">
      <vt:variant>
        <vt:lpstr>Fonts Used</vt:lpstr>
      </vt:variant>
      <vt:variant>
        <vt:i4>20</vt:i4>
      </vt:variant>
      <vt:variant>
        <vt:lpstr>Theme</vt:lpstr>
      </vt:variant>
      <vt:variant>
        <vt:i4>11</vt:i4>
      </vt:variant>
      <vt:variant>
        <vt:lpstr>Embedded OLE Servers</vt:lpstr>
      </vt:variant>
      <vt:variant>
        <vt:i4>3</vt:i4>
      </vt:variant>
      <vt:variant>
        <vt:lpstr>Slide Titles</vt:lpstr>
      </vt:variant>
      <vt:variant>
        <vt:i4>81</vt:i4>
      </vt:variant>
    </vt:vector>
  </HeadingPairs>
  <TitlesOfParts>
    <vt:vector size="115" baseType="lpstr">
      <vt:lpstr>Arial</vt:lpstr>
      <vt:lpstr>MS PGothic</vt:lpstr>
      <vt:lpstr>MS PGothic</vt:lpstr>
      <vt:lpstr>Tahoma</vt:lpstr>
      <vt:lpstr>Wingdings</vt:lpstr>
      <vt:lpstr>Times New Roman</vt:lpstr>
      <vt:lpstr>Garamond</vt:lpstr>
      <vt:lpstr>Times</vt:lpstr>
      <vt:lpstr>Monotype Sorts</vt:lpstr>
      <vt:lpstr>Comic Sans MS</vt:lpstr>
      <vt:lpstr>Verdana</vt:lpstr>
      <vt:lpstr>PMingLiU</vt:lpstr>
      <vt:lpstr>ariel</vt:lpstr>
      <vt:lpstr>Script MT Bold</vt:lpstr>
      <vt:lpstr>Rockwell</vt:lpstr>
      <vt:lpstr>Copperplate Gothic Bold</vt:lpstr>
      <vt:lpstr>Rockwell Extra Bold</vt:lpstr>
      <vt:lpstr>Geneva</vt:lpstr>
      <vt:lpstr>Kristen ITC</vt:lpstr>
      <vt:lpstr>SimSun</vt:lpstr>
      <vt:lpstr>Blank Presentation</vt:lpstr>
      <vt:lpstr>Slit</vt:lpstr>
      <vt:lpstr>Azure</vt:lpstr>
      <vt:lpstr>1_Default Design</vt:lpstr>
      <vt:lpstr>Stream</vt:lpstr>
      <vt:lpstr>Orbit</vt:lpstr>
      <vt:lpstr>Kimono</vt:lpstr>
      <vt:lpstr>untitled 2</vt:lpstr>
      <vt:lpstr>Default Design</vt:lpstr>
      <vt:lpstr>1_Stream</vt:lpstr>
      <vt:lpstr>8_Default Design</vt:lpstr>
      <vt:lpstr>Document</vt:lpstr>
      <vt:lpstr>Microsoft Organization Chart</vt:lpstr>
      <vt:lpstr>Clip</vt:lpstr>
      <vt:lpstr>Danh sách Các Nước &amp; Các Dân tộc  thời Cựu Ước </vt:lpstr>
      <vt:lpstr>The Lines of Japheth, Ham, &amp; Shem</vt:lpstr>
      <vt:lpstr>Danh sách Các Nước (Sáng 10)</vt:lpstr>
      <vt:lpstr>Danh sách Các Nước có chuẩn xác không? (Sáng 10-11)?</vt:lpstr>
      <vt:lpstr>Người Sumerians là ai?</vt:lpstr>
      <vt:lpstr>Thân thế: Người  Sumerians là ai?</vt:lpstr>
      <vt:lpstr>Con người luôn cần nước</vt:lpstr>
      <vt:lpstr>Địa dư vùng Sumer</vt:lpstr>
      <vt:lpstr>Địa lý vùng Sumer</vt:lpstr>
      <vt:lpstr>Người Sumer có công lớn trong việc phát minh ra chữ viết.</vt:lpstr>
      <vt:lpstr>Quốc gia thành phố đầu tiên</vt:lpstr>
      <vt:lpstr>Phát minh ra Bánh xe </vt:lpstr>
      <vt:lpstr>The Potter’s Wheel</vt:lpstr>
      <vt:lpstr>Kiến trúc</vt:lpstr>
      <vt:lpstr>Bài học từ Sumer</vt:lpstr>
      <vt:lpstr>Cây Gia phả các Tổ phụ</vt:lpstr>
      <vt:lpstr>Vùng đất của  Abraham</vt:lpstr>
      <vt:lpstr>Hành trình của Gia cốp đến Pha đan  Aram</vt:lpstr>
      <vt:lpstr>Chiếc thang của Gia cốp (Sáng 28:10-22)</vt:lpstr>
      <vt:lpstr>Gia cốp đến Phađan Aram (Sáng 27-29)</vt:lpstr>
      <vt:lpstr>Gia cốp  gặp gỡ  Rachel</vt:lpstr>
      <vt:lpstr>Công việc của Gia cốp &amp; Chuyến về (Sáng 29-32)</vt:lpstr>
      <vt:lpstr>Đức Chúa Trời gặp  gỡ Gia cốp  (Sáng 32)</vt:lpstr>
      <vt:lpstr>Gia cốp vật lộn với Chúa</vt:lpstr>
      <vt:lpstr>Gia cốp đặt tên  cho Phê ni ên</vt:lpstr>
      <vt:lpstr>Xuất Ai cập ký- theo  truyền thống</vt:lpstr>
      <vt:lpstr>Exodus - Alternate</vt:lpstr>
      <vt:lpstr>The Exodus</vt:lpstr>
      <vt:lpstr>Lang thang trong Đồng vắng</vt:lpstr>
      <vt:lpstr>PowerPoint Presentation</vt:lpstr>
      <vt:lpstr>PowerPoint Presentation</vt:lpstr>
      <vt:lpstr>PowerPoint Presentation</vt:lpstr>
      <vt:lpstr>PowerPoint Presentation</vt:lpstr>
      <vt:lpstr>PowerPoint Presentation</vt:lpstr>
      <vt:lpstr>PowerPoint Presentation</vt:lpstr>
      <vt:lpstr>Đế quốc Assyri</vt:lpstr>
      <vt:lpstr>Assyri Vây thành Lachish</vt:lpstr>
      <vt:lpstr>Assyri phát triển</vt:lpstr>
      <vt:lpstr>PowerPoint Presentation</vt:lpstr>
      <vt:lpstr>Sáng 10:8-10; 11:9; Khải 17:1-6 Babylon khởi nguồn thế nào? Điều gì đã xảy ra? Do đâu nó thành lập? Babylon có nghĩa là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Đế Quốc Babylon</vt:lpstr>
      <vt:lpstr>Lời tiên tri của Daniel tại Babylon</vt:lpstr>
      <vt:lpstr>Điều gì sẽ xảy ra cho Giu đa giữa một tôn giáo cổ xưa nhất thế giới?</vt:lpstr>
      <vt:lpstr>Babylon Cai trị trên Palestine</vt:lpstr>
      <vt:lpstr>The Exodus</vt:lpstr>
      <vt:lpstr>Lang Thang trong Sa mạc</vt:lpstr>
      <vt:lpstr>PowerPoint Presentation</vt:lpstr>
      <vt:lpstr>Các bạn nghĩ gì khi nói đến BaTư?</vt:lpstr>
      <vt:lpstr>PowerPoint Presentation</vt:lpstr>
      <vt:lpstr>Người Ba Tư  ảnh hưởng trên  Israel như thế nào?</vt:lpstr>
      <vt:lpstr>Đời sống của người Do Thái xoay quanh đền thờ Solomon suốt 400 năm (959-586 BC)</vt:lpstr>
      <vt:lpstr>Dân Do Thái giữ sự tinh sạch trong cái chậu</vt:lpstr>
      <vt:lpstr>PowerPoint Presentation</vt:lpstr>
      <vt:lpstr>Êđôm</vt:lpstr>
      <vt:lpstr>PowerPoint Presentation</vt:lpstr>
      <vt:lpstr>Edom</vt:lpstr>
      <vt:lpstr>Dân Edôm</vt:lpstr>
      <vt:lpstr>Họ sống thời nào?</vt:lpstr>
      <vt:lpstr>PowerPoint Presentation</vt:lpstr>
      <vt:lpstr>Địa dư</vt:lpstr>
      <vt:lpstr>PowerPoint Presentation</vt:lpstr>
      <vt:lpstr>PowerPoint Presentation</vt:lpstr>
      <vt:lpstr>PowerPoint Presentation</vt:lpstr>
      <vt:lpstr>Ôn lại bài học về Các Quốc Gia Dân tộc  thời Cổ…</vt:lpstr>
      <vt:lpstr>Các Đế Quốc và Thứ Tự?</vt:lpstr>
      <vt:lpstr>Sự phát triển của Assyri</vt:lpstr>
      <vt:lpstr>Người Babylon Cai trị trên Palestine</vt:lpstr>
      <vt:lpstr>Thời kỳ Ba Tư</vt:lpstr>
      <vt:lpstr>Black</vt:lpstr>
      <vt:lpstr>Bối cảnh thời Cựu Ước—BibleStudyDownloads.org</vt:lpstr>
    </vt:vector>
  </TitlesOfParts>
  <Company>SBC</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Table of Nations &amp; OT Peoples</dc:title>
  <dc:creator>Rick Griffith</dc:creator>
  <cp:lastModifiedBy>Rick Griffith</cp:lastModifiedBy>
  <cp:revision>72</cp:revision>
  <dcterms:created xsi:type="dcterms:W3CDTF">2005-01-28T04:58:59Z</dcterms:created>
  <dcterms:modified xsi:type="dcterms:W3CDTF">2018-09-23T13:56:30Z</dcterms:modified>
</cp:coreProperties>
</file>